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4"/>
  </p:sldMasterIdLst>
  <p:notesMasterIdLst>
    <p:notesMasterId r:id="rId25"/>
  </p:notesMasterIdLst>
  <p:handoutMasterIdLst>
    <p:handoutMasterId r:id="rId26"/>
  </p:handoutMasterIdLst>
  <p:sldIdLst>
    <p:sldId id="290" r:id="rId5"/>
    <p:sldId id="257" r:id="rId6"/>
    <p:sldId id="258" r:id="rId7"/>
    <p:sldId id="265" r:id="rId8"/>
    <p:sldId id="274" r:id="rId9"/>
    <p:sldId id="277" r:id="rId10"/>
    <p:sldId id="261" r:id="rId11"/>
    <p:sldId id="289" r:id="rId12"/>
    <p:sldId id="280" r:id="rId13"/>
    <p:sldId id="279" r:id="rId14"/>
    <p:sldId id="284" r:id="rId15"/>
    <p:sldId id="260" r:id="rId16"/>
    <p:sldId id="291" r:id="rId17"/>
    <p:sldId id="283" r:id="rId18"/>
    <p:sldId id="281" r:id="rId19"/>
    <p:sldId id="285" r:id="rId20"/>
    <p:sldId id="286" r:id="rId21"/>
    <p:sldId id="287" r:id="rId22"/>
    <p:sldId id="288"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p:cViewPr>
        <p:scale>
          <a:sx n="85" d="100"/>
          <a:sy n="85" d="100"/>
        </p:scale>
        <p:origin x="376" y="3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6.sv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6.sv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47DB9B-71E6-46B9-9945-C90DBDA5A3B5}"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FADE09CE-02E9-4615-9A3B-99EE8A07CB0C}">
      <dgm:prSet/>
      <dgm:spPr/>
      <dgm:t>
        <a:bodyPr/>
        <a:lstStyle/>
        <a:p>
          <a:r>
            <a:rPr lang="en-US"/>
            <a:t>Introduction</a:t>
          </a:r>
        </a:p>
      </dgm:t>
    </dgm:pt>
    <dgm:pt modelId="{FAF1D2FD-514A-44CA-85E6-4D2B07BFF0DD}" type="parTrans" cxnId="{B493D9B9-1922-4CCC-883B-89103C515A27}">
      <dgm:prSet/>
      <dgm:spPr/>
      <dgm:t>
        <a:bodyPr/>
        <a:lstStyle/>
        <a:p>
          <a:endParaRPr lang="en-US"/>
        </a:p>
      </dgm:t>
    </dgm:pt>
    <dgm:pt modelId="{59110931-8741-4D25-9486-3645F22EC39A}" type="sibTrans" cxnId="{B493D9B9-1922-4CCC-883B-89103C515A27}">
      <dgm:prSet/>
      <dgm:spPr/>
      <dgm:t>
        <a:bodyPr/>
        <a:lstStyle/>
        <a:p>
          <a:endParaRPr lang="en-US"/>
        </a:p>
      </dgm:t>
    </dgm:pt>
    <dgm:pt modelId="{66E7DC43-70BB-43FA-B326-C108715018A7}">
      <dgm:prSet/>
      <dgm:spPr/>
      <dgm:t>
        <a:bodyPr/>
        <a:lstStyle/>
        <a:p>
          <a:r>
            <a:rPr lang="en-US"/>
            <a:t>Problem Statement</a:t>
          </a:r>
        </a:p>
      </dgm:t>
    </dgm:pt>
    <dgm:pt modelId="{819152C2-F3B7-4AF3-A29C-2AEF2B72870E}" type="parTrans" cxnId="{3E75DA1B-9C82-430B-892D-A11E59E7045B}">
      <dgm:prSet/>
      <dgm:spPr/>
      <dgm:t>
        <a:bodyPr/>
        <a:lstStyle/>
        <a:p>
          <a:endParaRPr lang="en-US"/>
        </a:p>
      </dgm:t>
    </dgm:pt>
    <dgm:pt modelId="{21D376D3-0389-406D-A157-E39696EDF4F0}" type="sibTrans" cxnId="{3E75DA1B-9C82-430B-892D-A11E59E7045B}">
      <dgm:prSet/>
      <dgm:spPr/>
      <dgm:t>
        <a:bodyPr/>
        <a:lstStyle/>
        <a:p>
          <a:endParaRPr lang="en-US"/>
        </a:p>
      </dgm:t>
    </dgm:pt>
    <dgm:pt modelId="{4D96E1D4-B8E0-46B4-8A31-38F4D00942A6}">
      <dgm:prSet/>
      <dgm:spPr/>
      <dgm:t>
        <a:bodyPr/>
        <a:lstStyle/>
        <a:p>
          <a:r>
            <a:rPr lang="en-US" dirty="0"/>
            <a:t>Data Source Description</a:t>
          </a:r>
        </a:p>
      </dgm:t>
    </dgm:pt>
    <dgm:pt modelId="{93EC52E4-CC92-4689-909C-9B7B8C1DF2F9}" type="parTrans" cxnId="{0094A480-B840-4A0A-971C-172F577CDF57}">
      <dgm:prSet/>
      <dgm:spPr/>
      <dgm:t>
        <a:bodyPr/>
        <a:lstStyle/>
        <a:p>
          <a:endParaRPr lang="en-US"/>
        </a:p>
      </dgm:t>
    </dgm:pt>
    <dgm:pt modelId="{87EBEEF3-EF71-4DBE-94E3-EF31206E4610}" type="sibTrans" cxnId="{0094A480-B840-4A0A-971C-172F577CDF57}">
      <dgm:prSet/>
      <dgm:spPr/>
      <dgm:t>
        <a:bodyPr/>
        <a:lstStyle/>
        <a:p>
          <a:endParaRPr lang="en-US"/>
        </a:p>
      </dgm:t>
    </dgm:pt>
    <dgm:pt modelId="{9F5604B1-F077-4D43-9030-866E3C3FC1D3}">
      <dgm:prSet/>
      <dgm:spPr/>
      <dgm:t>
        <a:bodyPr/>
        <a:lstStyle/>
        <a:p>
          <a:r>
            <a:rPr lang="en-US"/>
            <a:t>Technical Approach</a:t>
          </a:r>
        </a:p>
      </dgm:t>
    </dgm:pt>
    <dgm:pt modelId="{A52E53CA-576C-4522-AC5D-D0CAAAD647D5}" type="parTrans" cxnId="{66E057D6-F9F5-4402-A199-3BC94B5DEED2}">
      <dgm:prSet/>
      <dgm:spPr/>
      <dgm:t>
        <a:bodyPr/>
        <a:lstStyle/>
        <a:p>
          <a:endParaRPr lang="en-US"/>
        </a:p>
      </dgm:t>
    </dgm:pt>
    <dgm:pt modelId="{C84711D2-82D4-4F3F-AD1D-0B22CCB344C8}" type="sibTrans" cxnId="{66E057D6-F9F5-4402-A199-3BC94B5DEED2}">
      <dgm:prSet/>
      <dgm:spPr/>
      <dgm:t>
        <a:bodyPr/>
        <a:lstStyle/>
        <a:p>
          <a:endParaRPr lang="en-US"/>
        </a:p>
      </dgm:t>
    </dgm:pt>
    <dgm:pt modelId="{53B527D9-F1F0-4516-BAF9-A74E87BAF68C}">
      <dgm:prSet/>
      <dgm:spPr/>
      <dgm:t>
        <a:bodyPr/>
        <a:lstStyle/>
        <a:p>
          <a:r>
            <a:rPr lang="en-US"/>
            <a:t>Outcomes</a:t>
          </a:r>
        </a:p>
      </dgm:t>
    </dgm:pt>
    <dgm:pt modelId="{22DCC930-E81B-490D-BB79-019A35F082E4}" type="parTrans" cxnId="{3E13B599-7638-4EA2-92C1-BA4A5864A449}">
      <dgm:prSet/>
      <dgm:spPr/>
      <dgm:t>
        <a:bodyPr/>
        <a:lstStyle/>
        <a:p>
          <a:endParaRPr lang="en-US"/>
        </a:p>
      </dgm:t>
    </dgm:pt>
    <dgm:pt modelId="{9BD86219-B784-4720-AE37-052B67AFF38C}" type="sibTrans" cxnId="{3E13B599-7638-4EA2-92C1-BA4A5864A449}">
      <dgm:prSet/>
      <dgm:spPr/>
      <dgm:t>
        <a:bodyPr/>
        <a:lstStyle/>
        <a:p>
          <a:endParaRPr lang="en-US"/>
        </a:p>
      </dgm:t>
    </dgm:pt>
    <dgm:pt modelId="{81F61D9B-8483-461A-860F-9F1DB2634EE9}">
      <dgm:prSet/>
      <dgm:spPr/>
      <dgm:t>
        <a:bodyPr/>
        <a:lstStyle/>
        <a:p>
          <a:r>
            <a:rPr lang="en-US"/>
            <a:t>Performance Comparision</a:t>
          </a:r>
        </a:p>
      </dgm:t>
    </dgm:pt>
    <dgm:pt modelId="{0512D1D3-D8B0-46BF-8D48-DBDBE0F8B484}" type="parTrans" cxnId="{2C2F0020-C795-4D35-BAE7-1AD1F824FC50}">
      <dgm:prSet/>
      <dgm:spPr/>
      <dgm:t>
        <a:bodyPr/>
        <a:lstStyle/>
        <a:p>
          <a:endParaRPr lang="en-US"/>
        </a:p>
      </dgm:t>
    </dgm:pt>
    <dgm:pt modelId="{DCEDD93E-F265-4330-9673-50B518AA02FF}" type="sibTrans" cxnId="{2C2F0020-C795-4D35-BAE7-1AD1F824FC50}">
      <dgm:prSet/>
      <dgm:spPr/>
      <dgm:t>
        <a:bodyPr/>
        <a:lstStyle/>
        <a:p>
          <a:endParaRPr lang="en-US"/>
        </a:p>
      </dgm:t>
    </dgm:pt>
    <dgm:pt modelId="{B5337640-8A26-454C-87DF-BA9B45034119}">
      <dgm:prSet/>
      <dgm:spPr/>
      <dgm:t>
        <a:bodyPr/>
        <a:lstStyle/>
        <a:p>
          <a:r>
            <a:rPr lang="en-US"/>
            <a:t>Conclusion</a:t>
          </a:r>
        </a:p>
      </dgm:t>
    </dgm:pt>
    <dgm:pt modelId="{CFBC8F5E-C74F-4B6F-BF15-03A0391EF7F4}" type="parTrans" cxnId="{45FBA4C0-B77E-4C71-AA01-159A856732B9}">
      <dgm:prSet/>
      <dgm:spPr/>
      <dgm:t>
        <a:bodyPr/>
        <a:lstStyle/>
        <a:p>
          <a:endParaRPr lang="en-US"/>
        </a:p>
      </dgm:t>
    </dgm:pt>
    <dgm:pt modelId="{F76A4D22-6995-4749-A9DA-EE7DE5BAE89A}" type="sibTrans" cxnId="{45FBA4C0-B77E-4C71-AA01-159A856732B9}">
      <dgm:prSet/>
      <dgm:spPr/>
      <dgm:t>
        <a:bodyPr/>
        <a:lstStyle/>
        <a:p>
          <a:endParaRPr lang="en-US"/>
        </a:p>
      </dgm:t>
    </dgm:pt>
    <dgm:pt modelId="{5A9CE945-9EA1-3F47-8D9A-8B241570494E}" type="pres">
      <dgm:prSet presAssocID="{A347DB9B-71E6-46B9-9945-C90DBDA5A3B5}" presName="Name0" presStyleCnt="0">
        <dgm:presLayoutVars>
          <dgm:dir/>
          <dgm:resizeHandles val="exact"/>
        </dgm:presLayoutVars>
      </dgm:prSet>
      <dgm:spPr/>
    </dgm:pt>
    <dgm:pt modelId="{B509934C-A4F6-9E40-A7A1-755F2CEF5ACF}" type="pres">
      <dgm:prSet presAssocID="{FADE09CE-02E9-4615-9A3B-99EE8A07CB0C}" presName="node" presStyleLbl="node1" presStyleIdx="0" presStyleCnt="7">
        <dgm:presLayoutVars>
          <dgm:bulletEnabled val="1"/>
        </dgm:presLayoutVars>
      </dgm:prSet>
      <dgm:spPr/>
    </dgm:pt>
    <dgm:pt modelId="{63CA1125-4171-C640-BF43-915702296C72}" type="pres">
      <dgm:prSet presAssocID="{59110931-8741-4D25-9486-3645F22EC39A}" presName="sibTrans" presStyleLbl="sibTrans1D1" presStyleIdx="0" presStyleCnt="6"/>
      <dgm:spPr/>
    </dgm:pt>
    <dgm:pt modelId="{AF5B9F0F-0BA9-504F-B1BA-E130C429F966}" type="pres">
      <dgm:prSet presAssocID="{59110931-8741-4D25-9486-3645F22EC39A}" presName="connectorText" presStyleLbl="sibTrans1D1" presStyleIdx="0" presStyleCnt="6"/>
      <dgm:spPr/>
    </dgm:pt>
    <dgm:pt modelId="{97644862-F7F1-9744-B934-1F5300224C6F}" type="pres">
      <dgm:prSet presAssocID="{66E7DC43-70BB-43FA-B326-C108715018A7}" presName="node" presStyleLbl="node1" presStyleIdx="1" presStyleCnt="7">
        <dgm:presLayoutVars>
          <dgm:bulletEnabled val="1"/>
        </dgm:presLayoutVars>
      </dgm:prSet>
      <dgm:spPr/>
    </dgm:pt>
    <dgm:pt modelId="{16FE40A9-EAF7-1B4F-A1A7-AC283B358CE6}" type="pres">
      <dgm:prSet presAssocID="{21D376D3-0389-406D-A157-E39696EDF4F0}" presName="sibTrans" presStyleLbl="sibTrans1D1" presStyleIdx="1" presStyleCnt="6"/>
      <dgm:spPr/>
    </dgm:pt>
    <dgm:pt modelId="{E3552850-9DA5-C445-A738-544FDA3E4D8F}" type="pres">
      <dgm:prSet presAssocID="{21D376D3-0389-406D-A157-E39696EDF4F0}" presName="connectorText" presStyleLbl="sibTrans1D1" presStyleIdx="1" presStyleCnt="6"/>
      <dgm:spPr/>
    </dgm:pt>
    <dgm:pt modelId="{1D8D10AB-AECF-C84A-8214-B45BA9548EF1}" type="pres">
      <dgm:prSet presAssocID="{4D96E1D4-B8E0-46B4-8A31-38F4D00942A6}" presName="node" presStyleLbl="node1" presStyleIdx="2" presStyleCnt="7">
        <dgm:presLayoutVars>
          <dgm:bulletEnabled val="1"/>
        </dgm:presLayoutVars>
      </dgm:prSet>
      <dgm:spPr/>
    </dgm:pt>
    <dgm:pt modelId="{8827F5B1-E1A4-C446-8B6F-9CE642FA41FD}" type="pres">
      <dgm:prSet presAssocID="{87EBEEF3-EF71-4DBE-94E3-EF31206E4610}" presName="sibTrans" presStyleLbl="sibTrans1D1" presStyleIdx="2" presStyleCnt="6"/>
      <dgm:spPr/>
    </dgm:pt>
    <dgm:pt modelId="{0CB206CF-D3FC-9A4E-AD78-483132178A28}" type="pres">
      <dgm:prSet presAssocID="{87EBEEF3-EF71-4DBE-94E3-EF31206E4610}" presName="connectorText" presStyleLbl="sibTrans1D1" presStyleIdx="2" presStyleCnt="6"/>
      <dgm:spPr/>
    </dgm:pt>
    <dgm:pt modelId="{A8502522-6990-8843-A6CD-91E44261AB0B}" type="pres">
      <dgm:prSet presAssocID="{9F5604B1-F077-4D43-9030-866E3C3FC1D3}" presName="node" presStyleLbl="node1" presStyleIdx="3" presStyleCnt="7">
        <dgm:presLayoutVars>
          <dgm:bulletEnabled val="1"/>
        </dgm:presLayoutVars>
      </dgm:prSet>
      <dgm:spPr/>
    </dgm:pt>
    <dgm:pt modelId="{C90EFA21-038F-6945-A512-BD6D019D7873}" type="pres">
      <dgm:prSet presAssocID="{C84711D2-82D4-4F3F-AD1D-0B22CCB344C8}" presName="sibTrans" presStyleLbl="sibTrans1D1" presStyleIdx="3" presStyleCnt="6"/>
      <dgm:spPr/>
    </dgm:pt>
    <dgm:pt modelId="{3C969645-BFD6-9543-A576-B362DAEDB287}" type="pres">
      <dgm:prSet presAssocID="{C84711D2-82D4-4F3F-AD1D-0B22CCB344C8}" presName="connectorText" presStyleLbl="sibTrans1D1" presStyleIdx="3" presStyleCnt="6"/>
      <dgm:spPr/>
    </dgm:pt>
    <dgm:pt modelId="{58BCB84F-E7A9-4D4A-B37B-EADFBDC26160}" type="pres">
      <dgm:prSet presAssocID="{53B527D9-F1F0-4516-BAF9-A74E87BAF68C}" presName="node" presStyleLbl="node1" presStyleIdx="4" presStyleCnt="7">
        <dgm:presLayoutVars>
          <dgm:bulletEnabled val="1"/>
        </dgm:presLayoutVars>
      </dgm:prSet>
      <dgm:spPr/>
    </dgm:pt>
    <dgm:pt modelId="{225E41CE-827D-A74D-917A-E1C5C4AF1418}" type="pres">
      <dgm:prSet presAssocID="{9BD86219-B784-4720-AE37-052B67AFF38C}" presName="sibTrans" presStyleLbl="sibTrans1D1" presStyleIdx="4" presStyleCnt="6"/>
      <dgm:spPr/>
    </dgm:pt>
    <dgm:pt modelId="{924567BB-6F57-364C-AAC0-55407221B676}" type="pres">
      <dgm:prSet presAssocID="{9BD86219-B784-4720-AE37-052B67AFF38C}" presName="connectorText" presStyleLbl="sibTrans1D1" presStyleIdx="4" presStyleCnt="6"/>
      <dgm:spPr/>
    </dgm:pt>
    <dgm:pt modelId="{466B2951-11DC-BF4B-BD61-934BB50A0004}" type="pres">
      <dgm:prSet presAssocID="{81F61D9B-8483-461A-860F-9F1DB2634EE9}" presName="node" presStyleLbl="node1" presStyleIdx="5" presStyleCnt="7">
        <dgm:presLayoutVars>
          <dgm:bulletEnabled val="1"/>
        </dgm:presLayoutVars>
      </dgm:prSet>
      <dgm:spPr/>
    </dgm:pt>
    <dgm:pt modelId="{29F4D258-BF15-1243-9FE8-7AF975D6F8FC}" type="pres">
      <dgm:prSet presAssocID="{DCEDD93E-F265-4330-9673-50B518AA02FF}" presName="sibTrans" presStyleLbl="sibTrans1D1" presStyleIdx="5" presStyleCnt="6"/>
      <dgm:spPr/>
    </dgm:pt>
    <dgm:pt modelId="{B4B71236-06B2-6B45-BB2E-7C2096085550}" type="pres">
      <dgm:prSet presAssocID="{DCEDD93E-F265-4330-9673-50B518AA02FF}" presName="connectorText" presStyleLbl="sibTrans1D1" presStyleIdx="5" presStyleCnt="6"/>
      <dgm:spPr/>
    </dgm:pt>
    <dgm:pt modelId="{277D7635-3FC8-274D-913B-61EC0D061CC7}" type="pres">
      <dgm:prSet presAssocID="{B5337640-8A26-454C-87DF-BA9B45034119}" presName="node" presStyleLbl="node1" presStyleIdx="6" presStyleCnt="7">
        <dgm:presLayoutVars>
          <dgm:bulletEnabled val="1"/>
        </dgm:presLayoutVars>
      </dgm:prSet>
      <dgm:spPr/>
    </dgm:pt>
  </dgm:ptLst>
  <dgm:cxnLst>
    <dgm:cxn modelId="{16C1A508-1226-BD41-B995-2CB061FA34BB}" type="presOf" srcId="{81F61D9B-8483-461A-860F-9F1DB2634EE9}" destId="{466B2951-11DC-BF4B-BD61-934BB50A0004}" srcOrd="0" destOrd="0" presId="urn:microsoft.com/office/officeart/2016/7/layout/RepeatingBendingProcessNew"/>
    <dgm:cxn modelId="{3E75DA1B-9C82-430B-892D-A11E59E7045B}" srcId="{A347DB9B-71E6-46B9-9945-C90DBDA5A3B5}" destId="{66E7DC43-70BB-43FA-B326-C108715018A7}" srcOrd="1" destOrd="0" parTransId="{819152C2-F3B7-4AF3-A29C-2AEF2B72870E}" sibTransId="{21D376D3-0389-406D-A157-E39696EDF4F0}"/>
    <dgm:cxn modelId="{2C2F0020-C795-4D35-BAE7-1AD1F824FC50}" srcId="{A347DB9B-71E6-46B9-9945-C90DBDA5A3B5}" destId="{81F61D9B-8483-461A-860F-9F1DB2634EE9}" srcOrd="5" destOrd="0" parTransId="{0512D1D3-D8B0-46BF-8D48-DBDBE0F8B484}" sibTransId="{DCEDD93E-F265-4330-9673-50B518AA02FF}"/>
    <dgm:cxn modelId="{0592A221-3C27-8443-940A-506CE10EBE6F}" type="presOf" srcId="{59110931-8741-4D25-9486-3645F22EC39A}" destId="{AF5B9F0F-0BA9-504F-B1BA-E130C429F966}" srcOrd="1" destOrd="0" presId="urn:microsoft.com/office/officeart/2016/7/layout/RepeatingBendingProcessNew"/>
    <dgm:cxn modelId="{14CD992D-F9BD-1B4D-BA12-F7A2462A0B9B}" type="presOf" srcId="{9F5604B1-F077-4D43-9030-866E3C3FC1D3}" destId="{A8502522-6990-8843-A6CD-91E44261AB0B}" srcOrd="0" destOrd="0" presId="urn:microsoft.com/office/officeart/2016/7/layout/RepeatingBendingProcessNew"/>
    <dgm:cxn modelId="{7B379648-4135-CF41-986D-27667B72A66D}" type="presOf" srcId="{66E7DC43-70BB-43FA-B326-C108715018A7}" destId="{97644862-F7F1-9744-B934-1F5300224C6F}" srcOrd="0" destOrd="0" presId="urn:microsoft.com/office/officeart/2016/7/layout/RepeatingBendingProcessNew"/>
    <dgm:cxn modelId="{F477604A-BB91-2242-8ED5-D024D238D17D}" type="presOf" srcId="{21D376D3-0389-406D-A157-E39696EDF4F0}" destId="{16FE40A9-EAF7-1B4F-A1A7-AC283B358CE6}" srcOrd="0" destOrd="0" presId="urn:microsoft.com/office/officeart/2016/7/layout/RepeatingBendingProcessNew"/>
    <dgm:cxn modelId="{BC7F0455-D7AE-9B49-9B98-175A28CC803F}" type="presOf" srcId="{21D376D3-0389-406D-A157-E39696EDF4F0}" destId="{E3552850-9DA5-C445-A738-544FDA3E4D8F}" srcOrd="1" destOrd="0" presId="urn:microsoft.com/office/officeart/2016/7/layout/RepeatingBendingProcessNew"/>
    <dgm:cxn modelId="{231DF556-4A48-3647-8988-2C8D497CBD18}" type="presOf" srcId="{4D96E1D4-B8E0-46B4-8A31-38F4D00942A6}" destId="{1D8D10AB-AECF-C84A-8214-B45BA9548EF1}" srcOrd="0" destOrd="0" presId="urn:microsoft.com/office/officeart/2016/7/layout/RepeatingBendingProcessNew"/>
    <dgm:cxn modelId="{EA001F5E-1E18-A945-B8EE-4260AC0FAA15}" type="presOf" srcId="{C84711D2-82D4-4F3F-AD1D-0B22CCB344C8}" destId="{3C969645-BFD6-9543-A576-B362DAEDB287}" srcOrd="1" destOrd="0" presId="urn:microsoft.com/office/officeart/2016/7/layout/RepeatingBendingProcessNew"/>
    <dgm:cxn modelId="{8427CD63-B31A-314E-B722-AA2A10CADDF0}" type="presOf" srcId="{C84711D2-82D4-4F3F-AD1D-0B22CCB344C8}" destId="{C90EFA21-038F-6945-A512-BD6D019D7873}" srcOrd="0" destOrd="0" presId="urn:microsoft.com/office/officeart/2016/7/layout/RepeatingBendingProcessNew"/>
    <dgm:cxn modelId="{3A259D71-175D-5748-84C0-AE337A3184D3}" type="presOf" srcId="{FADE09CE-02E9-4615-9A3B-99EE8A07CB0C}" destId="{B509934C-A4F6-9E40-A7A1-755F2CEF5ACF}" srcOrd="0" destOrd="0" presId="urn:microsoft.com/office/officeart/2016/7/layout/RepeatingBendingProcessNew"/>
    <dgm:cxn modelId="{E14CB274-BCD7-6842-BEF2-A762D865445B}" type="presOf" srcId="{A347DB9B-71E6-46B9-9945-C90DBDA5A3B5}" destId="{5A9CE945-9EA1-3F47-8D9A-8B241570494E}" srcOrd="0" destOrd="0" presId="urn:microsoft.com/office/officeart/2016/7/layout/RepeatingBendingProcessNew"/>
    <dgm:cxn modelId="{0094A480-B840-4A0A-971C-172F577CDF57}" srcId="{A347DB9B-71E6-46B9-9945-C90DBDA5A3B5}" destId="{4D96E1D4-B8E0-46B4-8A31-38F4D00942A6}" srcOrd="2" destOrd="0" parTransId="{93EC52E4-CC92-4689-909C-9B7B8C1DF2F9}" sibTransId="{87EBEEF3-EF71-4DBE-94E3-EF31206E4610}"/>
    <dgm:cxn modelId="{3E13B599-7638-4EA2-92C1-BA4A5864A449}" srcId="{A347DB9B-71E6-46B9-9945-C90DBDA5A3B5}" destId="{53B527D9-F1F0-4516-BAF9-A74E87BAF68C}" srcOrd="4" destOrd="0" parTransId="{22DCC930-E81B-490D-BB79-019A35F082E4}" sibTransId="{9BD86219-B784-4720-AE37-052B67AFF38C}"/>
    <dgm:cxn modelId="{BD440E9C-DA20-BF44-9847-B5E6E5D8930B}" type="presOf" srcId="{DCEDD93E-F265-4330-9673-50B518AA02FF}" destId="{B4B71236-06B2-6B45-BB2E-7C2096085550}" srcOrd="1" destOrd="0" presId="urn:microsoft.com/office/officeart/2016/7/layout/RepeatingBendingProcessNew"/>
    <dgm:cxn modelId="{1ED53A9C-F9EC-894C-9B3B-86CC616EF6AC}" type="presOf" srcId="{9BD86219-B784-4720-AE37-052B67AFF38C}" destId="{924567BB-6F57-364C-AAC0-55407221B676}" srcOrd="1" destOrd="0" presId="urn:microsoft.com/office/officeart/2016/7/layout/RepeatingBendingProcessNew"/>
    <dgm:cxn modelId="{62B35AA1-DD11-5A44-85BC-B5684BA6F9CE}" type="presOf" srcId="{59110931-8741-4D25-9486-3645F22EC39A}" destId="{63CA1125-4171-C640-BF43-915702296C72}" srcOrd="0" destOrd="0" presId="urn:microsoft.com/office/officeart/2016/7/layout/RepeatingBendingProcessNew"/>
    <dgm:cxn modelId="{7660E2A6-487F-FB4F-939D-46F1A8C48BD3}" type="presOf" srcId="{87EBEEF3-EF71-4DBE-94E3-EF31206E4610}" destId="{8827F5B1-E1A4-C446-8B6F-9CE642FA41FD}" srcOrd="0" destOrd="0" presId="urn:microsoft.com/office/officeart/2016/7/layout/RepeatingBendingProcessNew"/>
    <dgm:cxn modelId="{E948C7AB-5B19-8A4D-AED0-D11F53BE6F4F}" type="presOf" srcId="{B5337640-8A26-454C-87DF-BA9B45034119}" destId="{277D7635-3FC8-274D-913B-61EC0D061CC7}" srcOrd="0" destOrd="0" presId="urn:microsoft.com/office/officeart/2016/7/layout/RepeatingBendingProcessNew"/>
    <dgm:cxn modelId="{B493D9B9-1922-4CCC-883B-89103C515A27}" srcId="{A347DB9B-71E6-46B9-9945-C90DBDA5A3B5}" destId="{FADE09CE-02E9-4615-9A3B-99EE8A07CB0C}" srcOrd="0" destOrd="0" parTransId="{FAF1D2FD-514A-44CA-85E6-4D2B07BFF0DD}" sibTransId="{59110931-8741-4D25-9486-3645F22EC39A}"/>
    <dgm:cxn modelId="{45FBA4C0-B77E-4C71-AA01-159A856732B9}" srcId="{A347DB9B-71E6-46B9-9945-C90DBDA5A3B5}" destId="{B5337640-8A26-454C-87DF-BA9B45034119}" srcOrd="6" destOrd="0" parTransId="{CFBC8F5E-C74F-4B6F-BF15-03A0391EF7F4}" sibTransId="{F76A4D22-6995-4749-A9DA-EE7DE5BAE89A}"/>
    <dgm:cxn modelId="{795946C1-148C-2D4D-8975-1F609E514EBC}" type="presOf" srcId="{87EBEEF3-EF71-4DBE-94E3-EF31206E4610}" destId="{0CB206CF-D3FC-9A4E-AD78-483132178A28}" srcOrd="1" destOrd="0" presId="urn:microsoft.com/office/officeart/2016/7/layout/RepeatingBendingProcessNew"/>
    <dgm:cxn modelId="{B0FD42D0-6773-F346-9FEE-B1072AD46D3B}" type="presOf" srcId="{53B527D9-F1F0-4516-BAF9-A74E87BAF68C}" destId="{58BCB84F-E7A9-4D4A-B37B-EADFBDC26160}" srcOrd="0" destOrd="0" presId="urn:microsoft.com/office/officeart/2016/7/layout/RepeatingBendingProcessNew"/>
    <dgm:cxn modelId="{66E057D6-F9F5-4402-A199-3BC94B5DEED2}" srcId="{A347DB9B-71E6-46B9-9945-C90DBDA5A3B5}" destId="{9F5604B1-F077-4D43-9030-866E3C3FC1D3}" srcOrd="3" destOrd="0" parTransId="{A52E53CA-576C-4522-AC5D-D0CAAAD647D5}" sibTransId="{C84711D2-82D4-4F3F-AD1D-0B22CCB344C8}"/>
    <dgm:cxn modelId="{27ABBEED-3EBB-314C-AB37-E5E4E61AEB89}" type="presOf" srcId="{DCEDD93E-F265-4330-9673-50B518AA02FF}" destId="{29F4D258-BF15-1243-9FE8-7AF975D6F8FC}" srcOrd="0" destOrd="0" presId="urn:microsoft.com/office/officeart/2016/7/layout/RepeatingBendingProcessNew"/>
    <dgm:cxn modelId="{1B7E8BEF-9669-874B-9B36-95873A696772}" type="presOf" srcId="{9BD86219-B784-4720-AE37-052B67AFF38C}" destId="{225E41CE-827D-A74D-917A-E1C5C4AF1418}" srcOrd="0" destOrd="0" presId="urn:microsoft.com/office/officeart/2016/7/layout/RepeatingBendingProcessNew"/>
    <dgm:cxn modelId="{4507A950-C63F-C248-A32C-2833DFD34F24}" type="presParOf" srcId="{5A9CE945-9EA1-3F47-8D9A-8B241570494E}" destId="{B509934C-A4F6-9E40-A7A1-755F2CEF5ACF}" srcOrd="0" destOrd="0" presId="urn:microsoft.com/office/officeart/2016/7/layout/RepeatingBendingProcessNew"/>
    <dgm:cxn modelId="{7DBA39EF-DF39-094C-9C23-E5FD40932C9A}" type="presParOf" srcId="{5A9CE945-9EA1-3F47-8D9A-8B241570494E}" destId="{63CA1125-4171-C640-BF43-915702296C72}" srcOrd="1" destOrd="0" presId="urn:microsoft.com/office/officeart/2016/7/layout/RepeatingBendingProcessNew"/>
    <dgm:cxn modelId="{DB1ED451-8CC6-1A4B-AB68-8198A4DBA6E3}" type="presParOf" srcId="{63CA1125-4171-C640-BF43-915702296C72}" destId="{AF5B9F0F-0BA9-504F-B1BA-E130C429F966}" srcOrd="0" destOrd="0" presId="urn:microsoft.com/office/officeart/2016/7/layout/RepeatingBendingProcessNew"/>
    <dgm:cxn modelId="{A78A4D0D-D244-D045-984A-E5806FF10160}" type="presParOf" srcId="{5A9CE945-9EA1-3F47-8D9A-8B241570494E}" destId="{97644862-F7F1-9744-B934-1F5300224C6F}" srcOrd="2" destOrd="0" presId="urn:microsoft.com/office/officeart/2016/7/layout/RepeatingBendingProcessNew"/>
    <dgm:cxn modelId="{99573DCF-BE7A-1941-8B85-538FA9CF8EA1}" type="presParOf" srcId="{5A9CE945-9EA1-3F47-8D9A-8B241570494E}" destId="{16FE40A9-EAF7-1B4F-A1A7-AC283B358CE6}" srcOrd="3" destOrd="0" presId="urn:microsoft.com/office/officeart/2016/7/layout/RepeatingBendingProcessNew"/>
    <dgm:cxn modelId="{A6DDD5A3-6EFD-B540-BAA9-45FBC5429865}" type="presParOf" srcId="{16FE40A9-EAF7-1B4F-A1A7-AC283B358CE6}" destId="{E3552850-9DA5-C445-A738-544FDA3E4D8F}" srcOrd="0" destOrd="0" presId="urn:microsoft.com/office/officeart/2016/7/layout/RepeatingBendingProcessNew"/>
    <dgm:cxn modelId="{589307BB-B06B-6A48-A6DD-E190C28EEFDA}" type="presParOf" srcId="{5A9CE945-9EA1-3F47-8D9A-8B241570494E}" destId="{1D8D10AB-AECF-C84A-8214-B45BA9548EF1}" srcOrd="4" destOrd="0" presId="urn:microsoft.com/office/officeart/2016/7/layout/RepeatingBendingProcessNew"/>
    <dgm:cxn modelId="{544AFEB8-F308-CE4C-BE5A-77DDE8EDE8E0}" type="presParOf" srcId="{5A9CE945-9EA1-3F47-8D9A-8B241570494E}" destId="{8827F5B1-E1A4-C446-8B6F-9CE642FA41FD}" srcOrd="5" destOrd="0" presId="urn:microsoft.com/office/officeart/2016/7/layout/RepeatingBendingProcessNew"/>
    <dgm:cxn modelId="{13D8C273-C1C3-F442-BC9E-F941B1392EE8}" type="presParOf" srcId="{8827F5B1-E1A4-C446-8B6F-9CE642FA41FD}" destId="{0CB206CF-D3FC-9A4E-AD78-483132178A28}" srcOrd="0" destOrd="0" presId="urn:microsoft.com/office/officeart/2016/7/layout/RepeatingBendingProcessNew"/>
    <dgm:cxn modelId="{BC6BF022-B840-D44A-8877-D5C208369242}" type="presParOf" srcId="{5A9CE945-9EA1-3F47-8D9A-8B241570494E}" destId="{A8502522-6990-8843-A6CD-91E44261AB0B}" srcOrd="6" destOrd="0" presId="urn:microsoft.com/office/officeart/2016/7/layout/RepeatingBendingProcessNew"/>
    <dgm:cxn modelId="{C4CF7624-9B70-594F-8B98-7724FA02A613}" type="presParOf" srcId="{5A9CE945-9EA1-3F47-8D9A-8B241570494E}" destId="{C90EFA21-038F-6945-A512-BD6D019D7873}" srcOrd="7" destOrd="0" presId="urn:microsoft.com/office/officeart/2016/7/layout/RepeatingBendingProcessNew"/>
    <dgm:cxn modelId="{5575E87F-A33D-684B-B7BD-EF8B7DF1A1DE}" type="presParOf" srcId="{C90EFA21-038F-6945-A512-BD6D019D7873}" destId="{3C969645-BFD6-9543-A576-B362DAEDB287}" srcOrd="0" destOrd="0" presId="urn:microsoft.com/office/officeart/2016/7/layout/RepeatingBendingProcessNew"/>
    <dgm:cxn modelId="{F7057377-8DE6-864F-9E60-0F73597C7B26}" type="presParOf" srcId="{5A9CE945-9EA1-3F47-8D9A-8B241570494E}" destId="{58BCB84F-E7A9-4D4A-B37B-EADFBDC26160}" srcOrd="8" destOrd="0" presId="urn:microsoft.com/office/officeart/2016/7/layout/RepeatingBendingProcessNew"/>
    <dgm:cxn modelId="{980FC1C8-A1CE-BD4B-98BE-35D5F551BC96}" type="presParOf" srcId="{5A9CE945-9EA1-3F47-8D9A-8B241570494E}" destId="{225E41CE-827D-A74D-917A-E1C5C4AF1418}" srcOrd="9" destOrd="0" presId="urn:microsoft.com/office/officeart/2016/7/layout/RepeatingBendingProcessNew"/>
    <dgm:cxn modelId="{89D0DFE1-8D45-D74B-A7FA-BC57651CFD3A}" type="presParOf" srcId="{225E41CE-827D-A74D-917A-E1C5C4AF1418}" destId="{924567BB-6F57-364C-AAC0-55407221B676}" srcOrd="0" destOrd="0" presId="urn:microsoft.com/office/officeart/2016/7/layout/RepeatingBendingProcessNew"/>
    <dgm:cxn modelId="{E99CB83E-F5CC-5449-A8AC-C4DD5F182797}" type="presParOf" srcId="{5A9CE945-9EA1-3F47-8D9A-8B241570494E}" destId="{466B2951-11DC-BF4B-BD61-934BB50A0004}" srcOrd="10" destOrd="0" presId="urn:microsoft.com/office/officeart/2016/7/layout/RepeatingBendingProcessNew"/>
    <dgm:cxn modelId="{42600393-C5AD-B244-9772-B82A6DEE9272}" type="presParOf" srcId="{5A9CE945-9EA1-3F47-8D9A-8B241570494E}" destId="{29F4D258-BF15-1243-9FE8-7AF975D6F8FC}" srcOrd="11" destOrd="0" presId="urn:microsoft.com/office/officeart/2016/7/layout/RepeatingBendingProcessNew"/>
    <dgm:cxn modelId="{1920508B-3C7C-A949-A59C-1BF463070ABD}" type="presParOf" srcId="{29F4D258-BF15-1243-9FE8-7AF975D6F8FC}" destId="{B4B71236-06B2-6B45-BB2E-7C2096085550}" srcOrd="0" destOrd="0" presId="urn:microsoft.com/office/officeart/2016/7/layout/RepeatingBendingProcessNew"/>
    <dgm:cxn modelId="{36F67568-325C-2343-BF66-77FACCE50F27}" type="presParOf" srcId="{5A9CE945-9EA1-3F47-8D9A-8B241570494E}" destId="{277D7635-3FC8-274D-913B-61EC0D061CC7}"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3CF4CB-7816-44AB-B5F3-22F6B1FEC33C}"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F575617-15B9-4080-AC39-3B89CF386F16}">
      <dgm:prSet/>
      <dgm:spPr/>
      <dgm:t>
        <a:bodyPr/>
        <a:lstStyle/>
        <a:p>
          <a:pPr>
            <a:lnSpc>
              <a:spcPct val="100000"/>
            </a:lnSpc>
            <a:defRPr cap="all"/>
          </a:pPr>
          <a:r>
            <a:rPr lang="en-US" b="1" baseline="0"/>
            <a:t>DATASET SIZE</a:t>
          </a:r>
          <a:r>
            <a:rPr lang="en-US" baseline="0"/>
            <a:t>: While the testing dataset only has 42 columns and no target variable, the training dataset has 4920 instances and 133 columns.</a:t>
          </a:r>
          <a:endParaRPr lang="en-US" baseline="0">
            <a:latin typeface="Tenorite"/>
          </a:endParaRPr>
        </a:p>
      </dgm:t>
    </dgm:pt>
    <dgm:pt modelId="{2D7632F2-F0A9-429D-9836-812B1F0EA70B}" type="parTrans" cxnId="{6ACBC610-F094-42B2-A408-232A16B2AE70}">
      <dgm:prSet/>
      <dgm:spPr/>
      <dgm:t>
        <a:bodyPr/>
        <a:lstStyle/>
        <a:p>
          <a:endParaRPr lang="en-US"/>
        </a:p>
      </dgm:t>
    </dgm:pt>
    <dgm:pt modelId="{AB63F30F-ADF7-41C5-BF63-23E0A8198A7E}" type="sibTrans" cxnId="{6ACBC610-F094-42B2-A408-232A16B2AE70}">
      <dgm:prSet/>
      <dgm:spPr/>
      <dgm:t>
        <a:bodyPr/>
        <a:lstStyle/>
        <a:p>
          <a:endParaRPr lang="en-US"/>
        </a:p>
      </dgm:t>
    </dgm:pt>
    <dgm:pt modelId="{E938B4BD-4EED-401D-BA81-464C24378C3C}">
      <dgm:prSet/>
      <dgm:spPr/>
      <dgm:t>
        <a:bodyPr/>
        <a:lstStyle/>
        <a:p>
          <a:pPr>
            <a:lnSpc>
              <a:spcPct val="100000"/>
            </a:lnSpc>
            <a:defRPr cap="all"/>
          </a:pPr>
          <a:r>
            <a:rPr lang="en-US" b="1" baseline="0"/>
            <a:t>FEATURES</a:t>
          </a:r>
          <a:r>
            <a:rPr lang="en-US" baseline="0"/>
            <a:t>: In the training dataset, there are 132 columns that represent the symptoms that a person might experience. These symptoms are discrete variables that show whether or not a person experiences them. </a:t>
          </a:r>
          <a:endParaRPr lang="en-US"/>
        </a:p>
      </dgm:t>
    </dgm:pt>
    <dgm:pt modelId="{32B32909-A00B-4407-9480-F34C948C6FA9}" type="parTrans" cxnId="{D8A32A04-EAD6-4C02-9695-D8C1E80E6404}">
      <dgm:prSet/>
      <dgm:spPr/>
      <dgm:t>
        <a:bodyPr/>
        <a:lstStyle/>
        <a:p>
          <a:endParaRPr lang="en-US"/>
        </a:p>
      </dgm:t>
    </dgm:pt>
    <dgm:pt modelId="{C313C994-4D1D-4667-926C-F21437D4031B}" type="sibTrans" cxnId="{D8A32A04-EAD6-4C02-9695-D8C1E80E6404}">
      <dgm:prSet/>
      <dgm:spPr/>
      <dgm:t>
        <a:bodyPr/>
        <a:lstStyle/>
        <a:p>
          <a:endParaRPr lang="en-US"/>
        </a:p>
      </dgm:t>
    </dgm:pt>
    <dgm:pt modelId="{5685A414-6FE2-4590-A83E-859270AE4964}">
      <dgm:prSet/>
      <dgm:spPr/>
      <dgm:t>
        <a:bodyPr/>
        <a:lstStyle/>
        <a:p>
          <a:pPr>
            <a:lnSpc>
              <a:spcPct val="100000"/>
            </a:lnSpc>
            <a:defRPr cap="all"/>
          </a:pPr>
          <a:r>
            <a:rPr lang="en-US" b="1" baseline="0"/>
            <a:t>PROGNOSIS</a:t>
          </a:r>
          <a:r>
            <a:rPr lang="en-US" baseline="0"/>
            <a:t>: The prognosis of the illness is the training dataset's target variable. The dataset contains 42 distinct diseases, and each case is assigned to one of them.</a:t>
          </a:r>
          <a:endParaRPr lang="en-US"/>
        </a:p>
      </dgm:t>
    </dgm:pt>
    <dgm:pt modelId="{569DADBE-670D-43DD-A278-3E636A2465B4}" type="parTrans" cxnId="{06E5B4D7-E95F-4CC2-85C1-7E0AD8E25708}">
      <dgm:prSet/>
      <dgm:spPr/>
      <dgm:t>
        <a:bodyPr/>
        <a:lstStyle/>
        <a:p>
          <a:endParaRPr lang="en-US"/>
        </a:p>
      </dgm:t>
    </dgm:pt>
    <dgm:pt modelId="{AF9FCD0F-8114-42EE-AFFE-938F556DA82C}" type="sibTrans" cxnId="{06E5B4D7-E95F-4CC2-85C1-7E0AD8E25708}">
      <dgm:prSet/>
      <dgm:spPr/>
      <dgm:t>
        <a:bodyPr/>
        <a:lstStyle/>
        <a:p>
          <a:endParaRPr lang="en-US"/>
        </a:p>
      </dgm:t>
    </dgm:pt>
    <dgm:pt modelId="{F75CA4EF-931B-4EA6-9AEE-83E8DA554FDB}" type="pres">
      <dgm:prSet presAssocID="{B03CF4CB-7816-44AB-B5F3-22F6B1FEC33C}" presName="root" presStyleCnt="0">
        <dgm:presLayoutVars>
          <dgm:dir/>
          <dgm:resizeHandles val="exact"/>
        </dgm:presLayoutVars>
      </dgm:prSet>
      <dgm:spPr/>
    </dgm:pt>
    <dgm:pt modelId="{B2110418-5126-4D85-8088-B13403BC39D6}" type="pres">
      <dgm:prSet presAssocID="{9F575617-15B9-4080-AC39-3B89CF386F16}" presName="compNode" presStyleCnt="0"/>
      <dgm:spPr/>
    </dgm:pt>
    <dgm:pt modelId="{6B46F35F-8B2D-4E2E-A817-6E6DADC5500D}" type="pres">
      <dgm:prSet presAssocID="{9F575617-15B9-4080-AC39-3B89CF386F16}" presName="iconBgRect" presStyleLbl="bgShp" presStyleIdx="0" presStyleCnt="3"/>
      <dgm:spPr/>
    </dgm:pt>
    <dgm:pt modelId="{5A9F2CC8-A1FA-4857-BB2D-BDD611900816}" type="pres">
      <dgm:prSet presAssocID="{9F575617-15B9-4080-AC39-3B89CF386F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496BFFE-C715-4B30-AE38-240247D3961D}" type="pres">
      <dgm:prSet presAssocID="{9F575617-15B9-4080-AC39-3B89CF386F16}" presName="spaceRect" presStyleCnt="0"/>
      <dgm:spPr/>
    </dgm:pt>
    <dgm:pt modelId="{6AC7D66D-7FFC-45EB-B853-F604B8A87B5D}" type="pres">
      <dgm:prSet presAssocID="{9F575617-15B9-4080-AC39-3B89CF386F16}" presName="textRect" presStyleLbl="revTx" presStyleIdx="0" presStyleCnt="3">
        <dgm:presLayoutVars>
          <dgm:chMax val="1"/>
          <dgm:chPref val="1"/>
        </dgm:presLayoutVars>
      </dgm:prSet>
      <dgm:spPr/>
    </dgm:pt>
    <dgm:pt modelId="{B0412453-719F-48D7-8ADD-BABCC213C573}" type="pres">
      <dgm:prSet presAssocID="{AB63F30F-ADF7-41C5-BF63-23E0A8198A7E}" presName="sibTrans" presStyleCnt="0"/>
      <dgm:spPr/>
    </dgm:pt>
    <dgm:pt modelId="{FF9F3A30-D75E-454E-8A05-0101E0896AF2}" type="pres">
      <dgm:prSet presAssocID="{E938B4BD-4EED-401D-BA81-464C24378C3C}" presName="compNode" presStyleCnt="0"/>
      <dgm:spPr/>
    </dgm:pt>
    <dgm:pt modelId="{EA195BDA-03D2-46E1-A30E-D865E3E7BE87}" type="pres">
      <dgm:prSet presAssocID="{E938B4BD-4EED-401D-BA81-464C24378C3C}" presName="iconBgRect" presStyleLbl="bgShp" presStyleIdx="1" presStyleCnt="3"/>
      <dgm:spPr/>
    </dgm:pt>
    <dgm:pt modelId="{1BEC2CB9-CCDA-4583-84D1-537673F062DD}" type="pres">
      <dgm:prSet presAssocID="{E938B4BD-4EED-401D-BA81-464C24378C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BD3A6123-33CF-47ED-AB81-B55B508CD04D}" type="pres">
      <dgm:prSet presAssocID="{E938B4BD-4EED-401D-BA81-464C24378C3C}" presName="spaceRect" presStyleCnt="0"/>
      <dgm:spPr/>
    </dgm:pt>
    <dgm:pt modelId="{8232D242-B2FA-4D3C-B31F-822D8E03ED4A}" type="pres">
      <dgm:prSet presAssocID="{E938B4BD-4EED-401D-BA81-464C24378C3C}" presName="textRect" presStyleLbl="revTx" presStyleIdx="1" presStyleCnt="3">
        <dgm:presLayoutVars>
          <dgm:chMax val="1"/>
          <dgm:chPref val="1"/>
        </dgm:presLayoutVars>
      </dgm:prSet>
      <dgm:spPr/>
    </dgm:pt>
    <dgm:pt modelId="{35412C56-2C5F-42CA-B5D8-1A1D9C979505}" type="pres">
      <dgm:prSet presAssocID="{C313C994-4D1D-4667-926C-F21437D4031B}" presName="sibTrans" presStyleCnt="0"/>
      <dgm:spPr/>
    </dgm:pt>
    <dgm:pt modelId="{02734FAA-2F11-4939-BEF4-03B5DCFAED35}" type="pres">
      <dgm:prSet presAssocID="{5685A414-6FE2-4590-A83E-859270AE4964}" presName="compNode" presStyleCnt="0"/>
      <dgm:spPr/>
    </dgm:pt>
    <dgm:pt modelId="{2E961EFE-66F7-4B04-BE6E-36F6271FCC4D}" type="pres">
      <dgm:prSet presAssocID="{5685A414-6FE2-4590-A83E-859270AE4964}" presName="iconBgRect" presStyleLbl="bgShp" presStyleIdx="2" presStyleCnt="3"/>
      <dgm:spPr/>
    </dgm:pt>
    <dgm:pt modelId="{CCA68CE6-0A13-4E2D-A3A0-7EC99B490810}" type="pres">
      <dgm:prSet presAssocID="{5685A414-6FE2-4590-A83E-859270AE49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C80DBE3B-F49F-4B80-895C-A0967FAD010D}" type="pres">
      <dgm:prSet presAssocID="{5685A414-6FE2-4590-A83E-859270AE4964}" presName="spaceRect" presStyleCnt="0"/>
      <dgm:spPr/>
    </dgm:pt>
    <dgm:pt modelId="{3A31F904-6891-443D-ADC3-7665316FF672}" type="pres">
      <dgm:prSet presAssocID="{5685A414-6FE2-4590-A83E-859270AE4964}" presName="textRect" presStyleLbl="revTx" presStyleIdx="2" presStyleCnt="3">
        <dgm:presLayoutVars>
          <dgm:chMax val="1"/>
          <dgm:chPref val="1"/>
        </dgm:presLayoutVars>
      </dgm:prSet>
      <dgm:spPr/>
    </dgm:pt>
  </dgm:ptLst>
  <dgm:cxnLst>
    <dgm:cxn modelId="{D8A32A04-EAD6-4C02-9695-D8C1E80E6404}" srcId="{B03CF4CB-7816-44AB-B5F3-22F6B1FEC33C}" destId="{E938B4BD-4EED-401D-BA81-464C24378C3C}" srcOrd="1" destOrd="0" parTransId="{32B32909-A00B-4407-9480-F34C948C6FA9}" sibTransId="{C313C994-4D1D-4667-926C-F21437D4031B}"/>
    <dgm:cxn modelId="{6ACBC610-F094-42B2-A408-232A16B2AE70}" srcId="{B03CF4CB-7816-44AB-B5F3-22F6B1FEC33C}" destId="{9F575617-15B9-4080-AC39-3B89CF386F16}" srcOrd="0" destOrd="0" parTransId="{2D7632F2-F0A9-429D-9836-812B1F0EA70B}" sibTransId="{AB63F30F-ADF7-41C5-BF63-23E0A8198A7E}"/>
    <dgm:cxn modelId="{D906F23A-43D0-A549-85DF-46D6D46398CC}" type="presOf" srcId="{5685A414-6FE2-4590-A83E-859270AE4964}" destId="{3A31F904-6891-443D-ADC3-7665316FF672}" srcOrd="0" destOrd="0" presId="urn:microsoft.com/office/officeart/2018/5/layout/IconCircleLabelList"/>
    <dgm:cxn modelId="{15D5986F-0249-B443-AE8C-218C1D7DA2C2}" type="presOf" srcId="{E938B4BD-4EED-401D-BA81-464C24378C3C}" destId="{8232D242-B2FA-4D3C-B31F-822D8E03ED4A}" srcOrd="0" destOrd="0" presId="urn:microsoft.com/office/officeart/2018/5/layout/IconCircleLabelList"/>
    <dgm:cxn modelId="{34A83F94-F60D-184A-A1CF-9B5DE48735A8}" type="presOf" srcId="{9F575617-15B9-4080-AC39-3B89CF386F16}" destId="{6AC7D66D-7FFC-45EB-B853-F604B8A87B5D}" srcOrd="0" destOrd="0" presId="urn:microsoft.com/office/officeart/2018/5/layout/IconCircleLabelList"/>
    <dgm:cxn modelId="{06E5B4D7-E95F-4CC2-85C1-7E0AD8E25708}" srcId="{B03CF4CB-7816-44AB-B5F3-22F6B1FEC33C}" destId="{5685A414-6FE2-4590-A83E-859270AE4964}" srcOrd="2" destOrd="0" parTransId="{569DADBE-670D-43DD-A278-3E636A2465B4}" sibTransId="{AF9FCD0F-8114-42EE-AFFE-938F556DA82C}"/>
    <dgm:cxn modelId="{C9366BFD-6AE8-B749-A64C-ED3002F55D31}" type="presOf" srcId="{B03CF4CB-7816-44AB-B5F3-22F6B1FEC33C}" destId="{F75CA4EF-931B-4EA6-9AEE-83E8DA554FDB}" srcOrd="0" destOrd="0" presId="urn:microsoft.com/office/officeart/2018/5/layout/IconCircleLabelList"/>
    <dgm:cxn modelId="{0D02D2F4-C4B1-6747-964F-8B1C998BB302}" type="presParOf" srcId="{F75CA4EF-931B-4EA6-9AEE-83E8DA554FDB}" destId="{B2110418-5126-4D85-8088-B13403BC39D6}" srcOrd="0" destOrd="0" presId="urn:microsoft.com/office/officeart/2018/5/layout/IconCircleLabelList"/>
    <dgm:cxn modelId="{CFB9DD7E-367A-7243-B7A0-5AD78DFABF27}" type="presParOf" srcId="{B2110418-5126-4D85-8088-B13403BC39D6}" destId="{6B46F35F-8B2D-4E2E-A817-6E6DADC5500D}" srcOrd="0" destOrd="0" presId="urn:microsoft.com/office/officeart/2018/5/layout/IconCircleLabelList"/>
    <dgm:cxn modelId="{9DC2C5FA-4EE9-4547-8969-5E528545B069}" type="presParOf" srcId="{B2110418-5126-4D85-8088-B13403BC39D6}" destId="{5A9F2CC8-A1FA-4857-BB2D-BDD611900816}" srcOrd="1" destOrd="0" presId="urn:microsoft.com/office/officeart/2018/5/layout/IconCircleLabelList"/>
    <dgm:cxn modelId="{41D4E3DD-7612-F942-8D18-C19B832731E4}" type="presParOf" srcId="{B2110418-5126-4D85-8088-B13403BC39D6}" destId="{9496BFFE-C715-4B30-AE38-240247D3961D}" srcOrd="2" destOrd="0" presId="urn:microsoft.com/office/officeart/2018/5/layout/IconCircleLabelList"/>
    <dgm:cxn modelId="{2776E2B3-F703-8345-97F8-12A24AA82950}" type="presParOf" srcId="{B2110418-5126-4D85-8088-B13403BC39D6}" destId="{6AC7D66D-7FFC-45EB-B853-F604B8A87B5D}" srcOrd="3" destOrd="0" presId="urn:microsoft.com/office/officeart/2018/5/layout/IconCircleLabelList"/>
    <dgm:cxn modelId="{7DED18A6-ECD4-BC4D-8AB0-DEA770EBEF93}" type="presParOf" srcId="{F75CA4EF-931B-4EA6-9AEE-83E8DA554FDB}" destId="{B0412453-719F-48D7-8ADD-BABCC213C573}" srcOrd="1" destOrd="0" presId="urn:microsoft.com/office/officeart/2018/5/layout/IconCircleLabelList"/>
    <dgm:cxn modelId="{C41DD88F-26C0-D64E-8614-A3FA4916A99A}" type="presParOf" srcId="{F75CA4EF-931B-4EA6-9AEE-83E8DA554FDB}" destId="{FF9F3A30-D75E-454E-8A05-0101E0896AF2}" srcOrd="2" destOrd="0" presId="urn:microsoft.com/office/officeart/2018/5/layout/IconCircleLabelList"/>
    <dgm:cxn modelId="{7EDA72A8-9968-4B4C-BE69-11432F0E2749}" type="presParOf" srcId="{FF9F3A30-D75E-454E-8A05-0101E0896AF2}" destId="{EA195BDA-03D2-46E1-A30E-D865E3E7BE87}" srcOrd="0" destOrd="0" presId="urn:microsoft.com/office/officeart/2018/5/layout/IconCircleLabelList"/>
    <dgm:cxn modelId="{9C5F1885-163D-5C4B-BAFD-61F051009484}" type="presParOf" srcId="{FF9F3A30-D75E-454E-8A05-0101E0896AF2}" destId="{1BEC2CB9-CCDA-4583-84D1-537673F062DD}" srcOrd="1" destOrd="0" presId="urn:microsoft.com/office/officeart/2018/5/layout/IconCircleLabelList"/>
    <dgm:cxn modelId="{A9F1DB6B-AF38-624C-B536-1BB684561EAD}" type="presParOf" srcId="{FF9F3A30-D75E-454E-8A05-0101E0896AF2}" destId="{BD3A6123-33CF-47ED-AB81-B55B508CD04D}" srcOrd="2" destOrd="0" presId="urn:microsoft.com/office/officeart/2018/5/layout/IconCircleLabelList"/>
    <dgm:cxn modelId="{D0A9CD15-AF5F-2B47-B334-F06B357EC1E9}" type="presParOf" srcId="{FF9F3A30-D75E-454E-8A05-0101E0896AF2}" destId="{8232D242-B2FA-4D3C-B31F-822D8E03ED4A}" srcOrd="3" destOrd="0" presId="urn:microsoft.com/office/officeart/2018/5/layout/IconCircleLabelList"/>
    <dgm:cxn modelId="{26DABB4D-DEE6-344F-A46A-736AF2C5C5FD}" type="presParOf" srcId="{F75CA4EF-931B-4EA6-9AEE-83E8DA554FDB}" destId="{35412C56-2C5F-42CA-B5D8-1A1D9C979505}" srcOrd="3" destOrd="0" presId="urn:microsoft.com/office/officeart/2018/5/layout/IconCircleLabelList"/>
    <dgm:cxn modelId="{B456DD50-926C-5247-A967-26500652B612}" type="presParOf" srcId="{F75CA4EF-931B-4EA6-9AEE-83E8DA554FDB}" destId="{02734FAA-2F11-4939-BEF4-03B5DCFAED35}" srcOrd="4" destOrd="0" presId="urn:microsoft.com/office/officeart/2018/5/layout/IconCircleLabelList"/>
    <dgm:cxn modelId="{685D42AB-7F93-A445-B1E3-E3A39F6F2AA9}" type="presParOf" srcId="{02734FAA-2F11-4939-BEF4-03B5DCFAED35}" destId="{2E961EFE-66F7-4B04-BE6E-36F6271FCC4D}" srcOrd="0" destOrd="0" presId="urn:microsoft.com/office/officeart/2018/5/layout/IconCircleLabelList"/>
    <dgm:cxn modelId="{9E33F6B5-1A2C-834D-8F56-E06D295C5079}" type="presParOf" srcId="{02734FAA-2F11-4939-BEF4-03B5DCFAED35}" destId="{CCA68CE6-0A13-4E2D-A3A0-7EC99B490810}" srcOrd="1" destOrd="0" presId="urn:microsoft.com/office/officeart/2018/5/layout/IconCircleLabelList"/>
    <dgm:cxn modelId="{A2052AE1-C4E6-3146-B320-B78D72AF623D}" type="presParOf" srcId="{02734FAA-2F11-4939-BEF4-03B5DCFAED35}" destId="{C80DBE3B-F49F-4B80-895C-A0967FAD010D}" srcOrd="2" destOrd="0" presId="urn:microsoft.com/office/officeart/2018/5/layout/IconCircleLabelList"/>
    <dgm:cxn modelId="{4FDACE12-CD6F-8042-820C-B8E3D822CFA4}" type="presParOf" srcId="{02734FAA-2F11-4939-BEF4-03B5DCFAED35}" destId="{3A31F904-6891-443D-ADC3-7665316FF67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17E985-8D75-4ACF-AE06-7165EB89B06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1B7847-AB7F-4B10-B0E8-B0135A67C31B}">
      <dgm:prSet/>
      <dgm:spPr/>
      <dgm:t>
        <a:bodyPr/>
        <a:lstStyle/>
        <a:p>
          <a:pPr>
            <a:lnSpc>
              <a:spcPct val="100000"/>
            </a:lnSpc>
          </a:pPr>
          <a:r>
            <a:rPr lang="en-US" b="0" i="0" dirty="0"/>
            <a:t>1. </a:t>
          </a:r>
          <a:r>
            <a:rPr lang="en-US" b="1" i="0" dirty="0"/>
            <a:t>Checking  missing values </a:t>
          </a:r>
          <a:r>
            <a:rPr lang="en-US" b="0" i="0" dirty="0"/>
            <a:t>in the dataset. If there are missing values, we need to impute or remove them depending on the situation.</a:t>
          </a:r>
          <a:endParaRPr lang="en-US" dirty="0"/>
        </a:p>
      </dgm:t>
    </dgm:pt>
    <dgm:pt modelId="{903D8B73-EA9F-408F-B7F1-7D5561A862E9}" type="parTrans" cxnId="{EA6CF7FC-2256-4DE0-B84A-579C0E59095D}">
      <dgm:prSet/>
      <dgm:spPr/>
      <dgm:t>
        <a:bodyPr/>
        <a:lstStyle/>
        <a:p>
          <a:endParaRPr lang="en-US"/>
        </a:p>
      </dgm:t>
    </dgm:pt>
    <dgm:pt modelId="{94441AF2-2194-40EF-93CD-F9A51E052EB3}" type="sibTrans" cxnId="{EA6CF7FC-2256-4DE0-B84A-579C0E59095D}">
      <dgm:prSet/>
      <dgm:spPr/>
      <dgm:t>
        <a:bodyPr/>
        <a:lstStyle/>
        <a:p>
          <a:pPr>
            <a:lnSpc>
              <a:spcPct val="100000"/>
            </a:lnSpc>
          </a:pPr>
          <a:endParaRPr lang="en-US"/>
        </a:p>
      </dgm:t>
    </dgm:pt>
    <dgm:pt modelId="{DFA729C8-AEEC-4E24-80CD-4D494FC64DBD}">
      <dgm:prSet/>
      <dgm:spPr/>
      <dgm:t>
        <a:bodyPr/>
        <a:lstStyle/>
        <a:p>
          <a:pPr>
            <a:lnSpc>
              <a:spcPct val="100000"/>
            </a:lnSpc>
          </a:pPr>
          <a:r>
            <a:rPr lang="en-US" b="0" i="0" dirty="0"/>
            <a:t>2. </a:t>
          </a:r>
          <a:r>
            <a:rPr lang="en-US" b="1" i="0" dirty="0"/>
            <a:t>Detecting and handling outliers</a:t>
          </a:r>
          <a:r>
            <a:rPr lang="en-US" b="0" i="0" dirty="0"/>
            <a:t>. We have detected outliers by plotting a box plot for each numerical feature and look for values that fall outside of the whiskers. </a:t>
          </a:r>
          <a:endParaRPr lang="en-US" dirty="0"/>
        </a:p>
      </dgm:t>
    </dgm:pt>
    <dgm:pt modelId="{B61221B7-2A5E-4F16-A77E-B95E114B6FC1}" type="parTrans" cxnId="{300D87A5-FFBD-44EC-9499-DEFDCFEB7DCB}">
      <dgm:prSet/>
      <dgm:spPr/>
      <dgm:t>
        <a:bodyPr/>
        <a:lstStyle/>
        <a:p>
          <a:endParaRPr lang="en-US"/>
        </a:p>
      </dgm:t>
    </dgm:pt>
    <dgm:pt modelId="{DA210AAC-7617-4017-B976-5E47C246750E}" type="sibTrans" cxnId="{300D87A5-FFBD-44EC-9499-DEFDCFEB7DCB}">
      <dgm:prSet/>
      <dgm:spPr/>
      <dgm:t>
        <a:bodyPr/>
        <a:lstStyle/>
        <a:p>
          <a:pPr>
            <a:lnSpc>
              <a:spcPct val="100000"/>
            </a:lnSpc>
          </a:pPr>
          <a:endParaRPr lang="en-US"/>
        </a:p>
      </dgm:t>
    </dgm:pt>
    <dgm:pt modelId="{B3E4BA60-F76D-4B2C-9298-647FB9C8505F}">
      <dgm:prSet/>
      <dgm:spPr/>
      <dgm:t>
        <a:bodyPr/>
        <a:lstStyle/>
        <a:p>
          <a:pPr>
            <a:lnSpc>
              <a:spcPct val="100000"/>
            </a:lnSpc>
          </a:pPr>
          <a:r>
            <a:rPr lang="en-US" dirty="0"/>
            <a:t>3.</a:t>
          </a:r>
          <a:r>
            <a:rPr lang="en-US" b="0" i="0" dirty="0"/>
            <a:t> </a:t>
          </a:r>
          <a:r>
            <a:rPr lang="en-US" b="1" i="0" dirty="0"/>
            <a:t>Checking for constant features</a:t>
          </a:r>
          <a:r>
            <a:rPr lang="en-US" b="0" i="0" dirty="0"/>
            <a:t>. We identified constant features by computing the variance of each feature and checking if it is close to zero.</a:t>
          </a:r>
          <a:endParaRPr lang="en-US" dirty="0"/>
        </a:p>
      </dgm:t>
    </dgm:pt>
    <dgm:pt modelId="{031309E9-8B1A-4369-B399-8CD20321B7C2}" type="parTrans" cxnId="{039D05C2-092E-4DD6-AA64-887F585993C7}">
      <dgm:prSet/>
      <dgm:spPr/>
      <dgm:t>
        <a:bodyPr/>
        <a:lstStyle/>
        <a:p>
          <a:endParaRPr lang="en-US"/>
        </a:p>
      </dgm:t>
    </dgm:pt>
    <dgm:pt modelId="{D5A5C608-6F45-4614-8764-3D4551017343}" type="sibTrans" cxnId="{039D05C2-092E-4DD6-AA64-887F585993C7}">
      <dgm:prSet/>
      <dgm:spPr/>
      <dgm:t>
        <a:bodyPr/>
        <a:lstStyle/>
        <a:p>
          <a:pPr>
            <a:lnSpc>
              <a:spcPct val="100000"/>
            </a:lnSpc>
          </a:pPr>
          <a:endParaRPr lang="en-US"/>
        </a:p>
      </dgm:t>
    </dgm:pt>
    <dgm:pt modelId="{E5E837F7-EE80-45F3-B9B2-2A3C362EEC1C}">
      <dgm:prSet/>
      <dgm:spPr/>
      <dgm:t>
        <a:bodyPr/>
        <a:lstStyle/>
        <a:p>
          <a:pPr>
            <a:lnSpc>
              <a:spcPct val="100000"/>
            </a:lnSpc>
          </a:pPr>
          <a:r>
            <a:rPr lang="en-US" b="0" i="0" dirty="0"/>
            <a:t>4. </a:t>
          </a:r>
          <a:r>
            <a:rPr lang="en-US" b="1" i="0" dirty="0"/>
            <a:t>Check for correlated features</a:t>
          </a:r>
          <a:r>
            <a:rPr lang="en-US" b="0" i="0" dirty="0"/>
            <a:t>. We identified correlated features is to compute a correlation matrix for the numerical features in the dataset. </a:t>
          </a:r>
          <a:endParaRPr lang="en-US" dirty="0"/>
        </a:p>
      </dgm:t>
    </dgm:pt>
    <dgm:pt modelId="{3B95386E-8A38-4877-991E-E74939E56536}" type="parTrans" cxnId="{F02F809F-6838-4AC8-AD46-082974E6A04F}">
      <dgm:prSet/>
      <dgm:spPr/>
      <dgm:t>
        <a:bodyPr/>
        <a:lstStyle/>
        <a:p>
          <a:endParaRPr lang="en-US"/>
        </a:p>
      </dgm:t>
    </dgm:pt>
    <dgm:pt modelId="{92CC3D14-5513-43D0-959D-3F7F0BFF5180}" type="sibTrans" cxnId="{F02F809F-6838-4AC8-AD46-082974E6A04F}">
      <dgm:prSet/>
      <dgm:spPr/>
      <dgm:t>
        <a:bodyPr/>
        <a:lstStyle/>
        <a:p>
          <a:pPr>
            <a:lnSpc>
              <a:spcPct val="100000"/>
            </a:lnSpc>
          </a:pPr>
          <a:endParaRPr lang="en-US"/>
        </a:p>
      </dgm:t>
    </dgm:pt>
    <dgm:pt modelId="{41068CD4-3EF7-4048-B188-13ECA5B9133C}">
      <dgm:prSet/>
      <dgm:spPr/>
      <dgm:t>
        <a:bodyPr/>
        <a:lstStyle/>
        <a:p>
          <a:pPr>
            <a:lnSpc>
              <a:spcPct val="100000"/>
            </a:lnSpc>
          </a:pPr>
          <a:r>
            <a:rPr lang="en-US" dirty="0"/>
            <a:t>5.</a:t>
          </a:r>
          <a:r>
            <a:rPr lang="en-US" b="0" i="0" dirty="0"/>
            <a:t> </a:t>
          </a:r>
          <a:r>
            <a:rPr lang="en-US" b="1" i="0" dirty="0"/>
            <a:t>Compute feature importance</a:t>
          </a:r>
          <a:r>
            <a:rPr lang="en-US" b="0" i="0" dirty="0"/>
            <a:t>. We computed feature importance is to use a correlation matrix to compute the correlation between each feature and the target variable. </a:t>
          </a:r>
          <a:endParaRPr lang="en-US" dirty="0"/>
        </a:p>
      </dgm:t>
    </dgm:pt>
    <dgm:pt modelId="{CCB3D66C-7E33-4D25-A2F0-AAE0F5033884}" type="parTrans" cxnId="{10661C13-E62D-4DEA-83C4-57499AF6E636}">
      <dgm:prSet/>
      <dgm:spPr/>
      <dgm:t>
        <a:bodyPr/>
        <a:lstStyle/>
        <a:p>
          <a:endParaRPr lang="en-US"/>
        </a:p>
      </dgm:t>
    </dgm:pt>
    <dgm:pt modelId="{D570A66A-B0EF-48C8-9EC4-846B3A006997}" type="sibTrans" cxnId="{10661C13-E62D-4DEA-83C4-57499AF6E636}">
      <dgm:prSet/>
      <dgm:spPr/>
      <dgm:t>
        <a:bodyPr/>
        <a:lstStyle/>
        <a:p>
          <a:endParaRPr lang="en-US"/>
        </a:p>
      </dgm:t>
    </dgm:pt>
    <dgm:pt modelId="{7DFF305F-2CD3-4464-95A4-FC37A45A97F7}" type="pres">
      <dgm:prSet presAssocID="{2817E985-8D75-4ACF-AE06-7165EB89B066}" presName="root" presStyleCnt="0">
        <dgm:presLayoutVars>
          <dgm:dir/>
          <dgm:resizeHandles val="exact"/>
        </dgm:presLayoutVars>
      </dgm:prSet>
      <dgm:spPr/>
    </dgm:pt>
    <dgm:pt modelId="{0E28997B-5681-448B-B35F-53E58C23C8C9}" type="pres">
      <dgm:prSet presAssocID="{2817E985-8D75-4ACF-AE06-7165EB89B066}" presName="container" presStyleCnt="0">
        <dgm:presLayoutVars>
          <dgm:dir/>
          <dgm:resizeHandles val="exact"/>
        </dgm:presLayoutVars>
      </dgm:prSet>
      <dgm:spPr/>
    </dgm:pt>
    <dgm:pt modelId="{33866828-0EE9-4516-9AEB-15EEF58B10BC}" type="pres">
      <dgm:prSet presAssocID="{A11B7847-AB7F-4B10-B0E8-B0135A67C31B}" presName="compNode" presStyleCnt="0"/>
      <dgm:spPr/>
    </dgm:pt>
    <dgm:pt modelId="{464CC73E-6143-4B78-B596-3828C90DF139}" type="pres">
      <dgm:prSet presAssocID="{A11B7847-AB7F-4B10-B0E8-B0135A67C31B}" presName="iconBgRect" presStyleLbl="bgShp" presStyleIdx="0" presStyleCnt="5"/>
      <dgm:spPr/>
    </dgm:pt>
    <dgm:pt modelId="{1A22393B-AFE5-4305-B4D4-154E6FFEC494}" type="pres">
      <dgm:prSet presAssocID="{A11B7847-AB7F-4B10-B0E8-B0135A67C31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E32ADD12-F36B-4221-A901-D4A7771107D7}" type="pres">
      <dgm:prSet presAssocID="{A11B7847-AB7F-4B10-B0E8-B0135A67C31B}" presName="spaceRect" presStyleCnt="0"/>
      <dgm:spPr/>
    </dgm:pt>
    <dgm:pt modelId="{7F8F331F-CFA8-4AB2-A956-67A1019E0D74}" type="pres">
      <dgm:prSet presAssocID="{A11B7847-AB7F-4B10-B0E8-B0135A67C31B}" presName="textRect" presStyleLbl="revTx" presStyleIdx="0" presStyleCnt="5">
        <dgm:presLayoutVars>
          <dgm:chMax val="1"/>
          <dgm:chPref val="1"/>
        </dgm:presLayoutVars>
      </dgm:prSet>
      <dgm:spPr/>
    </dgm:pt>
    <dgm:pt modelId="{63975129-4E5D-4D43-BD6F-FE0A7B936417}" type="pres">
      <dgm:prSet presAssocID="{94441AF2-2194-40EF-93CD-F9A51E052EB3}" presName="sibTrans" presStyleLbl="sibTrans2D1" presStyleIdx="0" presStyleCnt="0"/>
      <dgm:spPr/>
    </dgm:pt>
    <dgm:pt modelId="{F56696F9-0C21-4B1F-8D78-5F4427B4843D}" type="pres">
      <dgm:prSet presAssocID="{DFA729C8-AEEC-4E24-80CD-4D494FC64DBD}" presName="compNode" presStyleCnt="0"/>
      <dgm:spPr/>
    </dgm:pt>
    <dgm:pt modelId="{91D41EFB-B4AA-442C-A94E-F653A69139E3}" type="pres">
      <dgm:prSet presAssocID="{DFA729C8-AEEC-4E24-80CD-4D494FC64DBD}" presName="iconBgRect" presStyleLbl="bgShp" presStyleIdx="1" presStyleCnt="5"/>
      <dgm:spPr/>
    </dgm:pt>
    <dgm:pt modelId="{471FB806-712F-42F0-9998-107E0EFAD62E}" type="pres">
      <dgm:prSet presAssocID="{DFA729C8-AEEC-4E24-80CD-4D494FC64D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040133F-700C-481E-A9FA-1FA1E3297751}" type="pres">
      <dgm:prSet presAssocID="{DFA729C8-AEEC-4E24-80CD-4D494FC64DBD}" presName="spaceRect" presStyleCnt="0"/>
      <dgm:spPr/>
    </dgm:pt>
    <dgm:pt modelId="{6B7F7AE7-2D74-4AB9-93CE-1DEF8E915683}" type="pres">
      <dgm:prSet presAssocID="{DFA729C8-AEEC-4E24-80CD-4D494FC64DBD}" presName="textRect" presStyleLbl="revTx" presStyleIdx="1" presStyleCnt="5">
        <dgm:presLayoutVars>
          <dgm:chMax val="1"/>
          <dgm:chPref val="1"/>
        </dgm:presLayoutVars>
      </dgm:prSet>
      <dgm:spPr/>
    </dgm:pt>
    <dgm:pt modelId="{5948E838-6A0C-45AF-9B13-B5095973461B}" type="pres">
      <dgm:prSet presAssocID="{DA210AAC-7617-4017-B976-5E47C246750E}" presName="sibTrans" presStyleLbl="sibTrans2D1" presStyleIdx="0" presStyleCnt="0"/>
      <dgm:spPr/>
    </dgm:pt>
    <dgm:pt modelId="{CE3AEFFF-8FF9-48F1-B81F-15607A33E0BF}" type="pres">
      <dgm:prSet presAssocID="{B3E4BA60-F76D-4B2C-9298-647FB9C8505F}" presName="compNode" presStyleCnt="0"/>
      <dgm:spPr/>
    </dgm:pt>
    <dgm:pt modelId="{DC5F08A5-5A5A-4A3E-ACAB-2CEC90008D67}" type="pres">
      <dgm:prSet presAssocID="{B3E4BA60-F76D-4B2C-9298-647FB9C8505F}" presName="iconBgRect" presStyleLbl="bgShp" presStyleIdx="2" presStyleCnt="5"/>
      <dgm:spPr/>
    </dgm:pt>
    <dgm:pt modelId="{0750B7C3-D6EC-40C2-BAAF-C63117844BA3}" type="pres">
      <dgm:prSet presAssocID="{B3E4BA60-F76D-4B2C-9298-647FB9C8505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ECA03612-1735-4368-AF7A-4E29C831D384}" type="pres">
      <dgm:prSet presAssocID="{B3E4BA60-F76D-4B2C-9298-647FB9C8505F}" presName="spaceRect" presStyleCnt="0"/>
      <dgm:spPr/>
    </dgm:pt>
    <dgm:pt modelId="{6D6B58E6-384A-4984-B650-6A05718CFBDD}" type="pres">
      <dgm:prSet presAssocID="{B3E4BA60-F76D-4B2C-9298-647FB9C8505F}" presName="textRect" presStyleLbl="revTx" presStyleIdx="2" presStyleCnt="5">
        <dgm:presLayoutVars>
          <dgm:chMax val="1"/>
          <dgm:chPref val="1"/>
        </dgm:presLayoutVars>
      </dgm:prSet>
      <dgm:spPr/>
    </dgm:pt>
    <dgm:pt modelId="{93BFADA8-B9ED-4A48-81A3-AF7DA5A7C4B0}" type="pres">
      <dgm:prSet presAssocID="{D5A5C608-6F45-4614-8764-3D4551017343}" presName="sibTrans" presStyleLbl="sibTrans2D1" presStyleIdx="0" presStyleCnt="0"/>
      <dgm:spPr/>
    </dgm:pt>
    <dgm:pt modelId="{0D3D75A8-9FBE-4575-BCA4-959CAB16E854}" type="pres">
      <dgm:prSet presAssocID="{E5E837F7-EE80-45F3-B9B2-2A3C362EEC1C}" presName="compNode" presStyleCnt="0"/>
      <dgm:spPr/>
    </dgm:pt>
    <dgm:pt modelId="{470E2D25-F3C8-45CF-9073-FE12F45D9BAF}" type="pres">
      <dgm:prSet presAssocID="{E5E837F7-EE80-45F3-B9B2-2A3C362EEC1C}" presName="iconBgRect" presStyleLbl="bgShp" presStyleIdx="3" presStyleCnt="5"/>
      <dgm:spPr/>
    </dgm:pt>
    <dgm:pt modelId="{453377B4-A827-4E21-A31A-AF82B51D3286}" type="pres">
      <dgm:prSet presAssocID="{E5E837F7-EE80-45F3-B9B2-2A3C362EEC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BA1E135-0CB3-403B-BDD2-59840E7E06D2}" type="pres">
      <dgm:prSet presAssocID="{E5E837F7-EE80-45F3-B9B2-2A3C362EEC1C}" presName="spaceRect" presStyleCnt="0"/>
      <dgm:spPr/>
    </dgm:pt>
    <dgm:pt modelId="{213738B0-02BA-4663-9B9A-872B58341257}" type="pres">
      <dgm:prSet presAssocID="{E5E837F7-EE80-45F3-B9B2-2A3C362EEC1C}" presName="textRect" presStyleLbl="revTx" presStyleIdx="3" presStyleCnt="5">
        <dgm:presLayoutVars>
          <dgm:chMax val="1"/>
          <dgm:chPref val="1"/>
        </dgm:presLayoutVars>
      </dgm:prSet>
      <dgm:spPr/>
    </dgm:pt>
    <dgm:pt modelId="{B09B677C-C647-418C-BA1B-D4025E22F1E3}" type="pres">
      <dgm:prSet presAssocID="{92CC3D14-5513-43D0-959D-3F7F0BFF5180}" presName="sibTrans" presStyleLbl="sibTrans2D1" presStyleIdx="0" presStyleCnt="0"/>
      <dgm:spPr/>
    </dgm:pt>
    <dgm:pt modelId="{A85DEC12-D39A-4D3C-939E-620426B34B60}" type="pres">
      <dgm:prSet presAssocID="{41068CD4-3EF7-4048-B188-13ECA5B9133C}" presName="compNode" presStyleCnt="0"/>
      <dgm:spPr/>
    </dgm:pt>
    <dgm:pt modelId="{1941AFE7-C377-4D2B-831B-047A37AA0D99}" type="pres">
      <dgm:prSet presAssocID="{41068CD4-3EF7-4048-B188-13ECA5B9133C}" presName="iconBgRect" presStyleLbl="bgShp" presStyleIdx="4" presStyleCnt="5"/>
      <dgm:spPr/>
    </dgm:pt>
    <dgm:pt modelId="{3D71A1A9-4DDA-4494-A974-CDFD167A4F1D}" type="pres">
      <dgm:prSet presAssocID="{41068CD4-3EF7-4048-B188-13ECA5B913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culator"/>
        </a:ext>
      </dgm:extLst>
    </dgm:pt>
    <dgm:pt modelId="{52B1C076-8D45-4BDA-AEB2-26132BEF9AC8}" type="pres">
      <dgm:prSet presAssocID="{41068CD4-3EF7-4048-B188-13ECA5B9133C}" presName="spaceRect" presStyleCnt="0"/>
      <dgm:spPr/>
    </dgm:pt>
    <dgm:pt modelId="{01AD3500-23EA-4E6B-8854-FD697B6D84E1}" type="pres">
      <dgm:prSet presAssocID="{41068CD4-3EF7-4048-B188-13ECA5B9133C}" presName="textRect" presStyleLbl="revTx" presStyleIdx="4" presStyleCnt="5">
        <dgm:presLayoutVars>
          <dgm:chMax val="1"/>
          <dgm:chPref val="1"/>
        </dgm:presLayoutVars>
      </dgm:prSet>
      <dgm:spPr/>
    </dgm:pt>
  </dgm:ptLst>
  <dgm:cxnLst>
    <dgm:cxn modelId="{10661C13-E62D-4DEA-83C4-57499AF6E636}" srcId="{2817E985-8D75-4ACF-AE06-7165EB89B066}" destId="{41068CD4-3EF7-4048-B188-13ECA5B9133C}" srcOrd="4" destOrd="0" parTransId="{CCB3D66C-7E33-4D25-A2F0-AAE0F5033884}" sibTransId="{D570A66A-B0EF-48C8-9EC4-846B3A006997}"/>
    <dgm:cxn modelId="{943EE330-4FA9-A647-A09B-8BC8C3BB16DD}" type="presOf" srcId="{DFA729C8-AEEC-4E24-80CD-4D494FC64DBD}" destId="{6B7F7AE7-2D74-4AB9-93CE-1DEF8E915683}" srcOrd="0" destOrd="0" presId="urn:microsoft.com/office/officeart/2018/2/layout/IconCircleList"/>
    <dgm:cxn modelId="{EB74733E-62A9-BE40-8BFB-D46D1B98BDEF}" type="presOf" srcId="{94441AF2-2194-40EF-93CD-F9A51E052EB3}" destId="{63975129-4E5D-4D43-BD6F-FE0A7B936417}" srcOrd="0" destOrd="0" presId="urn:microsoft.com/office/officeart/2018/2/layout/IconCircleList"/>
    <dgm:cxn modelId="{AC09174C-1CF0-3946-ABA4-2F8D1AB14CD5}" type="presOf" srcId="{D5A5C608-6F45-4614-8764-3D4551017343}" destId="{93BFADA8-B9ED-4A48-81A3-AF7DA5A7C4B0}" srcOrd="0" destOrd="0" presId="urn:microsoft.com/office/officeart/2018/2/layout/IconCircleList"/>
    <dgm:cxn modelId="{ECFAFF51-1897-0044-ACDC-B40490123C57}" type="presOf" srcId="{DA210AAC-7617-4017-B976-5E47C246750E}" destId="{5948E838-6A0C-45AF-9B13-B5095973461B}" srcOrd="0" destOrd="0" presId="urn:microsoft.com/office/officeart/2018/2/layout/IconCircleList"/>
    <dgm:cxn modelId="{C6B9BC52-47B8-2F44-A4F0-CDB5FF683BB9}" type="presOf" srcId="{E5E837F7-EE80-45F3-B9B2-2A3C362EEC1C}" destId="{213738B0-02BA-4663-9B9A-872B58341257}" srcOrd="0" destOrd="0" presId="urn:microsoft.com/office/officeart/2018/2/layout/IconCircleList"/>
    <dgm:cxn modelId="{E162565E-A078-1D4C-90BC-C33FB9917D81}" type="presOf" srcId="{A11B7847-AB7F-4B10-B0E8-B0135A67C31B}" destId="{7F8F331F-CFA8-4AB2-A956-67A1019E0D74}" srcOrd="0" destOrd="0" presId="urn:microsoft.com/office/officeart/2018/2/layout/IconCircleList"/>
    <dgm:cxn modelId="{0BFBAC75-388D-D143-9D29-5D159B686EC0}" type="presOf" srcId="{92CC3D14-5513-43D0-959D-3F7F0BFF5180}" destId="{B09B677C-C647-418C-BA1B-D4025E22F1E3}" srcOrd="0" destOrd="0" presId="urn:microsoft.com/office/officeart/2018/2/layout/IconCircleList"/>
    <dgm:cxn modelId="{F02F809F-6838-4AC8-AD46-082974E6A04F}" srcId="{2817E985-8D75-4ACF-AE06-7165EB89B066}" destId="{E5E837F7-EE80-45F3-B9B2-2A3C362EEC1C}" srcOrd="3" destOrd="0" parTransId="{3B95386E-8A38-4877-991E-E74939E56536}" sibTransId="{92CC3D14-5513-43D0-959D-3F7F0BFF5180}"/>
    <dgm:cxn modelId="{300D87A5-FFBD-44EC-9499-DEFDCFEB7DCB}" srcId="{2817E985-8D75-4ACF-AE06-7165EB89B066}" destId="{DFA729C8-AEEC-4E24-80CD-4D494FC64DBD}" srcOrd="1" destOrd="0" parTransId="{B61221B7-2A5E-4F16-A77E-B95E114B6FC1}" sibTransId="{DA210AAC-7617-4017-B976-5E47C246750E}"/>
    <dgm:cxn modelId="{248360B0-BC01-E243-93AF-FF234844D531}" type="presOf" srcId="{41068CD4-3EF7-4048-B188-13ECA5B9133C}" destId="{01AD3500-23EA-4E6B-8854-FD697B6D84E1}" srcOrd="0" destOrd="0" presId="urn:microsoft.com/office/officeart/2018/2/layout/IconCircleList"/>
    <dgm:cxn modelId="{039D05C2-092E-4DD6-AA64-887F585993C7}" srcId="{2817E985-8D75-4ACF-AE06-7165EB89B066}" destId="{B3E4BA60-F76D-4B2C-9298-647FB9C8505F}" srcOrd="2" destOrd="0" parTransId="{031309E9-8B1A-4369-B399-8CD20321B7C2}" sibTransId="{D5A5C608-6F45-4614-8764-3D4551017343}"/>
    <dgm:cxn modelId="{30C837C5-6C61-9E4C-8A0D-C635F2DF5847}" type="presOf" srcId="{B3E4BA60-F76D-4B2C-9298-647FB9C8505F}" destId="{6D6B58E6-384A-4984-B650-6A05718CFBDD}" srcOrd="0" destOrd="0" presId="urn:microsoft.com/office/officeart/2018/2/layout/IconCircleList"/>
    <dgm:cxn modelId="{630C19E2-775E-9A47-AA70-FFB10605C17F}" type="presOf" srcId="{2817E985-8D75-4ACF-AE06-7165EB89B066}" destId="{7DFF305F-2CD3-4464-95A4-FC37A45A97F7}" srcOrd="0" destOrd="0" presId="urn:microsoft.com/office/officeart/2018/2/layout/IconCircleList"/>
    <dgm:cxn modelId="{EA6CF7FC-2256-4DE0-B84A-579C0E59095D}" srcId="{2817E985-8D75-4ACF-AE06-7165EB89B066}" destId="{A11B7847-AB7F-4B10-B0E8-B0135A67C31B}" srcOrd="0" destOrd="0" parTransId="{903D8B73-EA9F-408F-B7F1-7D5561A862E9}" sibTransId="{94441AF2-2194-40EF-93CD-F9A51E052EB3}"/>
    <dgm:cxn modelId="{E53EA7EE-B02B-B642-9DA2-4C089E8D71C5}" type="presParOf" srcId="{7DFF305F-2CD3-4464-95A4-FC37A45A97F7}" destId="{0E28997B-5681-448B-B35F-53E58C23C8C9}" srcOrd="0" destOrd="0" presId="urn:microsoft.com/office/officeart/2018/2/layout/IconCircleList"/>
    <dgm:cxn modelId="{D34CCC46-37D1-6D40-93BB-CED8440CC214}" type="presParOf" srcId="{0E28997B-5681-448B-B35F-53E58C23C8C9}" destId="{33866828-0EE9-4516-9AEB-15EEF58B10BC}" srcOrd="0" destOrd="0" presId="urn:microsoft.com/office/officeart/2018/2/layout/IconCircleList"/>
    <dgm:cxn modelId="{65CBFAA1-8FA1-1141-812E-3531108EAA45}" type="presParOf" srcId="{33866828-0EE9-4516-9AEB-15EEF58B10BC}" destId="{464CC73E-6143-4B78-B596-3828C90DF139}" srcOrd="0" destOrd="0" presId="urn:microsoft.com/office/officeart/2018/2/layout/IconCircleList"/>
    <dgm:cxn modelId="{78405C39-A129-C841-A750-E953709787C3}" type="presParOf" srcId="{33866828-0EE9-4516-9AEB-15EEF58B10BC}" destId="{1A22393B-AFE5-4305-B4D4-154E6FFEC494}" srcOrd="1" destOrd="0" presId="urn:microsoft.com/office/officeart/2018/2/layout/IconCircleList"/>
    <dgm:cxn modelId="{F2113C7A-656F-D84B-8C83-245C68E541DA}" type="presParOf" srcId="{33866828-0EE9-4516-9AEB-15EEF58B10BC}" destId="{E32ADD12-F36B-4221-A901-D4A7771107D7}" srcOrd="2" destOrd="0" presId="urn:microsoft.com/office/officeart/2018/2/layout/IconCircleList"/>
    <dgm:cxn modelId="{606191D3-5A3D-A044-B08C-C61D26B4170E}" type="presParOf" srcId="{33866828-0EE9-4516-9AEB-15EEF58B10BC}" destId="{7F8F331F-CFA8-4AB2-A956-67A1019E0D74}" srcOrd="3" destOrd="0" presId="urn:microsoft.com/office/officeart/2018/2/layout/IconCircleList"/>
    <dgm:cxn modelId="{6C2F6910-040D-0A47-B1EB-93086D67ED6F}" type="presParOf" srcId="{0E28997B-5681-448B-B35F-53E58C23C8C9}" destId="{63975129-4E5D-4D43-BD6F-FE0A7B936417}" srcOrd="1" destOrd="0" presId="urn:microsoft.com/office/officeart/2018/2/layout/IconCircleList"/>
    <dgm:cxn modelId="{D5EC72D8-7955-C645-9A2B-7DEF51CC63AD}" type="presParOf" srcId="{0E28997B-5681-448B-B35F-53E58C23C8C9}" destId="{F56696F9-0C21-4B1F-8D78-5F4427B4843D}" srcOrd="2" destOrd="0" presId="urn:microsoft.com/office/officeart/2018/2/layout/IconCircleList"/>
    <dgm:cxn modelId="{B31406DB-22F2-F541-8BE3-7DBE35521DE3}" type="presParOf" srcId="{F56696F9-0C21-4B1F-8D78-5F4427B4843D}" destId="{91D41EFB-B4AA-442C-A94E-F653A69139E3}" srcOrd="0" destOrd="0" presId="urn:microsoft.com/office/officeart/2018/2/layout/IconCircleList"/>
    <dgm:cxn modelId="{925F0479-509C-014E-A957-290907254236}" type="presParOf" srcId="{F56696F9-0C21-4B1F-8D78-5F4427B4843D}" destId="{471FB806-712F-42F0-9998-107E0EFAD62E}" srcOrd="1" destOrd="0" presId="urn:microsoft.com/office/officeart/2018/2/layout/IconCircleList"/>
    <dgm:cxn modelId="{82CB2386-A487-2648-9915-65EEE1197AEA}" type="presParOf" srcId="{F56696F9-0C21-4B1F-8D78-5F4427B4843D}" destId="{5040133F-700C-481E-A9FA-1FA1E3297751}" srcOrd="2" destOrd="0" presId="urn:microsoft.com/office/officeart/2018/2/layout/IconCircleList"/>
    <dgm:cxn modelId="{F14D507A-D091-E440-AE7E-700221D6B11A}" type="presParOf" srcId="{F56696F9-0C21-4B1F-8D78-5F4427B4843D}" destId="{6B7F7AE7-2D74-4AB9-93CE-1DEF8E915683}" srcOrd="3" destOrd="0" presId="urn:microsoft.com/office/officeart/2018/2/layout/IconCircleList"/>
    <dgm:cxn modelId="{025EFD93-EF10-8446-85DA-DB4CF678CDBD}" type="presParOf" srcId="{0E28997B-5681-448B-B35F-53E58C23C8C9}" destId="{5948E838-6A0C-45AF-9B13-B5095973461B}" srcOrd="3" destOrd="0" presId="urn:microsoft.com/office/officeart/2018/2/layout/IconCircleList"/>
    <dgm:cxn modelId="{52571ADE-8C8C-3248-8738-1940C6481840}" type="presParOf" srcId="{0E28997B-5681-448B-B35F-53E58C23C8C9}" destId="{CE3AEFFF-8FF9-48F1-B81F-15607A33E0BF}" srcOrd="4" destOrd="0" presId="urn:microsoft.com/office/officeart/2018/2/layout/IconCircleList"/>
    <dgm:cxn modelId="{52D99089-B130-CC47-B23A-A6AF35388D79}" type="presParOf" srcId="{CE3AEFFF-8FF9-48F1-B81F-15607A33E0BF}" destId="{DC5F08A5-5A5A-4A3E-ACAB-2CEC90008D67}" srcOrd="0" destOrd="0" presId="urn:microsoft.com/office/officeart/2018/2/layout/IconCircleList"/>
    <dgm:cxn modelId="{7886272E-AA71-2741-AE17-84483EABF5E7}" type="presParOf" srcId="{CE3AEFFF-8FF9-48F1-B81F-15607A33E0BF}" destId="{0750B7C3-D6EC-40C2-BAAF-C63117844BA3}" srcOrd="1" destOrd="0" presId="urn:microsoft.com/office/officeart/2018/2/layout/IconCircleList"/>
    <dgm:cxn modelId="{B5AA0C2F-3856-2242-9CF5-E3E45413EEBA}" type="presParOf" srcId="{CE3AEFFF-8FF9-48F1-B81F-15607A33E0BF}" destId="{ECA03612-1735-4368-AF7A-4E29C831D384}" srcOrd="2" destOrd="0" presId="urn:microsoft.com/office/officeart/2018/2/layout/IconCircleList"/>
    <dgm:cxn modelId="{649870F6-A17F-CB49-BEB8-0BA5E1A617AD}" type="presParOf" srcId="{CE3AEFFF-8FF9-48F1-B81F-15607A33E0BF}" destId="{6D6B58E6-384A-4984-B650-6A05718CFBDD}" srcOrd="3" destOrd="0" presId="urn:microsoft.com/office/officeart/2018/2/layout/IconCircleList"/>
    <dgm:cxn modelId="{52F08012-9189-8D41-BDAF-205EA4D77982}" type="presParOf" srcId="{0E28997B-5681-448B-B35F-53E58C23C8C9}" destId="{93BFADA8-B9ED-4A48-81A3-AF7DA5A7C4B0}" srcOrd="5" destOrd="0" presId="urn:microsoft.com/office/officeart/2018/2/layout/IconCircleList"/>
    <dgm:cxn modelId="{59A56AB4-9278-C443-B7B4-5CA39D1224D8}" type="presParOf" srcId="{0E28997B-5681-448B-B35F-53E58C23C8C9}" destId="{0D3D75A8-9FBE-4575-BCA4-959CAB16E854}" srcOrd="6" destOrd="0" presId="urn:microsoft.com/office/officeart/2018/2/layout/IconCircleList"/>
    <dgm:cxn modelId="{6A1C2DA8-8E14-4048-BE2E-5C4EA69DC962}" type="presParOf" srcId="{0D3D75A8-9FBE-4575-BCA4-959CAB16E854}" destId="{470E2D25-F3C8-45CF-9073-FE12F45D9BAF}" srcOrd="0" destOrd="0" presId="urn:microsoft.com/office/officeart/2018/2/layout/IconCircleList"/>
    <dgm:cxn modelId="{FDDEECE9-0966-D34C-9D98-5EE7B76761B2}" type="presParOf" srcId="{0D3D75A8-9FBE-4575-BCA4-959CAB16E854}" destId="{453377B4-A827-4E21-A31A-AF82B51D3286}" srcOrd="1" destOrd="0" presId="urn:microsoft.com/office/officeart/2018/2/layout/IconCircleList"/>
    <dgm:cxn modelId="{FFE66654-FE29-4941-93B6-5FC99DA84418}" type="presParOf" srcId="{0D3D75A8-9FBE-4575-BCA4-959CAB16E854}" destId="{DBA1E135-0CB3-403B-BDD2-59840E7E06D2}" srcOrd="2" destOrd="0" presId="urn:microsoft.com/office/officeart/2018/2/layout/IconCircleList"/>
    <dgm:cxn modelId="{436CEDA6-FD89-8349-987B-E44449BDD66A}" type="presParOf" srcId="{0D3D75A8-9FBE-4575-BCA4-959CAB16E854}" destId="{213738B0-02BA-4663-9B9A-872B58341257}" srcOrd="3" destOrd="0" presId="urn:microsoft.com/office/officeart/2018/2/layout/IconCircleList"/>
    <dgm:cxn modelId="{B0EEC42D-04AC-BA4F-B32F-821A96C9CC72}" type="presParOf" srcId="{0E28997B-5681-448B-B35F-53E58C23C8C9}" destId="{B09B677C-C647-418C-BA1B-D4025E22F1E3}" srcOrd="7" destOrd="0" presId="urn:microsoft.com/office/officeart/2018/2/layout/IconCircleList"/>
    <dgm:cxn modelId="{72033002-C630-3E4C-9951-B9811C2B5CE9}" type="presParOf" srcId="{0E28997B-5681-448B-B35F-53E58C23C8C9}" destId="{A85DEC12-D39A-4D3C-939E-620426B34B60}" srcOrd="8" destOrd="0" presId="urn:microsoft.com/office/officeart/2018/2/layout/IconCircleList"/>
    <dgm:cxn modelId="{751213F9-C06F-9A48-A3D2-2350862E61BC}" type="presParOf" srcId="{A85DEC12-D39A-4D3C-939E-620426B34B60}" destId="{1941AFE7-C377-4D2B-831B-047A37AA0D99}" srcOrd="0" destOrd="0" presId="urn:microsoft.com/office/officeart/2018/2/layout/IconCircleList"/>
    <dgm:cxn modelId="{CC49F8C9-847C-3C4E-9D47-162FF0BC4426}" type="presParOf" srcId="{A85DEC12-D39A-4D3C-939E-620426B34B60}" destId="{3D71A1A9-4DDA-4494-A974-CDFD167A4F1D}" srcOrd="1" destOrd="0" presId="urn:microsoft.com/office/officeart/2018/2/layout/IconCircleList"/>
    <dgm:cxn modelId="{B19E370F-174C-1946-8CB7-BF071CC09BDC}" type="presParOf" srcId="{A85DEC12-D39A-4D3C-939E-620426B34B60}" destId="{52B1C076-8D45-4BDA-AEB2-26132BEF9AC8}" srcOrd="2" destOrd="0" presId="urn:microsoft.com/office/officeart/2018/2/layout/IconCircleList"/>
    <dgm:cxn modelId="{4684600D-8CB3-6B43-BE6C-6877FEC46C3A}" type="presParOf" srcId="{A85DEC12-D39A-4D3C-939E-620426B34B60}" destId="{01AD3500-23EA-4E6B-8854-FD697B6D84E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0CEF28-7CD5-4B73-86D5-9C94267483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929AE4-2072-4325-9B2B-B30C6FC16315}">
      <dgm:prSet/>
      <dgm:spPr/>
      <dgm:t>
        <a:bodyPr/>
        <a:lstStyle/>
        <a:p>
          <a:pPr>
            <a:lnSpc>
              <a:spcPct val="100000"/>
            </a:lnSpc>
          </a:pPr>
          <a:r>
            <a:rPr lang="en-US" baseline="0"/>
            <a:t>Logistic Regression</a:t>
          </a:r>
          <a:endParaRPr lang="en-US"/>
        </a:p>
      </dgm:t>
    </dgm:pt>
    <dgm:pt modelId="{1F23DB7C-59BB-44E8-8FC1-2993D9CE6038}" type="parTrans" cxnId="{6E02EA9D-872F-4E2F-8C45-106F40BC7E11}">
      <dgm:prSet/>
      <dgm:spPr/>
      <dgm:t>
        <a:bodyPr/>
        <a:lstStyle/>
        <a:p>
          <a:endParaRPr lang="en-US"/>
        </a:p>
      </dgm:t>
    </dgm:pt>
    <dgm:pt modelId="{7CCC072F-4A2A-4ED3-A995-230A73D6782B}" type="sibTrans" cxnId="{6E02EA9D-872F-4E2F-8C45-106F40BC7E11}">
      <dgm:prSet/>
      <dgm:spPr/>
      <dgm:t>
        <a:bodyPr/>
        <a:lstStyle/>
        <a:p>
          <a:endParaRPr lang="en-US"/>
        </a:p>
      </dgm:t>
    </dgm:pt>
    <dgm:pt modelId="{D92AD8FF-AF01-4860-819E-D57CEDAFA2A8}">
      <dgm:prSet/>
      <dgm:spPr/>
      <dgm:t>
        <a:bodyPr/>
        <a:lstStyle/>
        <a:p>
          <a:pPr>
            <a:lnSpc>
              <a:spcPct val="100000"/>
            </a:lnSpc>
          </a:pPr>
          <a:r>
            <a:rPr lang="en-US" baseline="0" dirty="0"/>
            <a:t>Decision Tree</a:t>
          </a:r>
          <a:endParaRPr lang="en-US" dirty="0"/>
        </a:p>
      </dgm:t>
    </dgm:pt>
    <dgm:pt modelId="{85737C2B-0F6E-422C-A4E4-B1F37EE4065A}" type="parTrans" cxnId="{C64E0F66-749F-4432-8A75-5FA7CDA6E037}">
      <dgm:prSet/>
      <dgm:spPr/>
      <dgm:t>
        <a:bodyPr/>
        <a:lstStyle/>
        <a:p>
          <a:endParaRPr lang="en-US"/>
        </a:p>
      </dgm:t>
    </dgm:pt>
    <dgm:pt modelId="{0B8B9E8B-E28A-4CC9-9255-F1D46A354E58}" type="sibTrans" cxnId="{C64E0F66-749F-4432-8A75-5FA7CDA6E037}">
      <dgm:prSet/>
      <dgm:spPr/>
      <dgm:t>
        <a:bodyPr/>
        <a:lstStyle/>
        <a:p>
          <a:endParaRPr lang="en-US"/>
        </a:p>
      </dgm:t>
    </dgm:pt>
    <dgm:pt modelId="{6F6FDDAC-CDF6-44A5-BC53-48211C6E38A7}">
      <dgm:prSet/>
      <dgm:spPr/>
      <dgm:t>
        <a:bodyPr/>
        <a:lstStyle/>
        <a:p>
          <a:pPr>
            <a:lnSpc>
              <a:spcPct val="100000"/>
            </a:lnSpc>
          </a:pPr>
          <a:r>
            <a:rPr lang="en-US" baseline="0"/>
            <a:t>Support Vector Machine (SVM)</a:t>
          </a:r>
          <a:endParaRPr lang="en-US"/>
        </a:p>
      </dgm:t>
    </dgm:pt>
    <dgm:pt modelId="{0644DF70-02AF-494E-B261-E2C2F7314046}" type="parTrans" cxnId="{B64FFACB-7C7A-449E-A6B1-60B5CF85BF48}">
      <dgm:prSet/>
      <dgm:spPr/>
      <dgm:t>
        <a:bodyPr/>
        <a:lstStyle/>
        <a:p>
          <a:endParaRPr lang="en-US"/>
        </a:p>
      </dgm:t>
    </dgm:pt>
    <dgm:pt modelId="{3A8E0F95-C584-44BD-9D3E-E6A8F4AE03FF}" type="sibTrans" cxnId="{B64FFACB-7C7A-449E-A6B1-60B5CF85BF48}">
      <dgm:prSet/>
      <dgm:spPr/>
      <dgm:t>
        <a:bodyPr/>
        <a:lstStyle/>
        <a:p>
          <a:endParaRPr lang="en-US"/>
        </a:p>
      </dgm:t>
    </dgm:pt>
    <dgm:pt modelId="{357FC821-9347-4FE9-9002-1370B4D93FEF}">
      <dgm:prSet/>
      <dgm:spPr/>
      <dgm:t>
        <a:bodyPr/>
        <a:lstStyle/>
        <a:p>
          <a:pPr>
            <a:lnSpc>
              <a:spcPct val="100000"/>
            </a:lnSpc>
          </a:pPr>
          <a:r>
            <a:rPr lang="en-US" baseline="0"/>
            <a:t>Naive Bayes</a:t>
          </a:r>
          <a:endParaRPr lang="en-US"/>
        </a:p>
      </dgm:t>
    </dgm:pt>
    <dgm:pt modelId="{98E23ACE-4C21-41DE-A5A2-F2CDB6AF8D84}" type="parTrans" cxnId="{549D0816-32A8-4D4C-8738-5A42C86BD6ED}">
      <dgm:prSet/>
      <dgm:spPr/>
      <dgm:t>
        <a:bodyPr/>
        <a:lstStyle/>
        <a:p>
          <a:endParaRPr lang="en-US"/>
        </a:p>
      </dgm:t>
    </dgm:pt>
    <dgm:pt modelId="{D1082463-CE1E-4273-9D75-3887E6A13460}" type="sibTrans" cxnId="{549D0816-32A8-4D4C-8738-5A42C86BD6ED}">
      <dgm:prSet/>
      <dgm:spPr/>
      <dgm:t>
        <a:bodyPr/>
        <a:lstStyle/>
        <a:p>
          <a:endParaRPr lang="en-US"/>
        </a:p>
      </dgm:t>
    </dgm:pt>
    <dgm:pt modelId="{250E0063-550F-4D6F-8EEA-9267046478DC}">
      <dgm:prSet/>
      <dgm:spPr/>
      <dgm:t>
        <a:bodyPr/>
        <a:lstStyle/>
        <a:p>
          <a:pPr>
            <a:lnSpc>
              <a:spcPct val="100000"/>
            </a:lnSpc>
          </a:pPr>
          <a:r>
            <a:rPr lang="en-US" baseline="0"/>
            <a:t>Random Forest</a:t>
          </a:r>
          <a:endParaRPr lang="en-US"/>
        </a:p>
      </dgm:t>
    </dgm:pt>
    <dgm:pt modelId="{4AA41762-1333-414E-8CC9-90F2547D9DD5}" type="parTrans" cxnId="{86640CB5-05DA-4DAB-8150-B484A3181807}">
      <dgm:prSet/>
      <dgm:spPr/>
      <dgm:t>
        <a:bodyPr/>
        <a:lstStyle/>
        <a:p>
          <a:endParaRPr lang="en-US"/>
        </a:p>
      </dgm:t>
    </dgm:pt>
    <dgm:pt modelId="{4FE38196-CF3F-4B27-877F-E082896CE228}" type="sibTrans" cxnId="{86640CB5-05DA-4DAB-8150-B484A3181807}">
      <dgm:prSet/>
      <dgm:spPr/>
      <dgm:t>
        <a:bodyPr/>
        <a:lstStyle/>
        <a:p>
          <a:endParaRPr lang="en-US"/>
        </a:p>
      </dgm:t>
    </dgm:pt>
    <dgm:pt modelId="{4773FFA3-6ED0-4EC4-AEE2-DD84F84011A6}">
      <dgm:prSet/>
      <dgm:spPr/>
      <dgm:t>
        <a:bodyPr/>
        <a:lstStyle/>
        <a:p>
          <a:pPr>
            <a:lnSpc>
              <a:spcPct val="100000"/>
            </a:lnSpc>
          </a:pPr>
          <a:r>
            <a:rPr lang="en-US" baseline="0"/>
            <a:t>Artificial Neural Networks (ANN)</a:t>
          </a:r>
          <a:endParaRPr lang="en-US"/>
        </a:p>
      </dgm:t>
    </dgm:pt>
    <dgm:pt modelId="{57C6F844-73BB-4848-988D-EDD3A0A5F3B6}" type="parTrans" cxnId="{CE21EF15-89F0-4462-977B-62269AC43A51}">
      <dgm:prSet/>
      <dgm:spPr/>
      <dgm:t>
        <a:bodyPr/>
        <a:lstStyle/>
        <a:p>
          <a:endParaRPr lang="en-US"/>
        </a:p>
      </dgm:t>
    </dgm:pt>
    <dgm:pt modelId="{FC6BB358-6878-47DD-9CAB-C1FC3AFDCB25}" type="sibTrans" cxnId="{CE21EF15-89F0-4462-977B-62269AC43A51}">
      <dgm:prSet/>
      <dgm:spPr/>
      <dgm:t>
        <a:bodyPr/>
        <a:lstStyle/>
        <a:p>
          <a:endParaRPr lang="en-US"/>
        </a:p>
      </dgm:t>
    </dgm:pt>
    <dgm:pt modelId="{7DB23C9D-FCAD-4D47-9539-0195DE4E648E}" type="pres">
      <dgm:prSet presAssocID="{500CEF28-7CD5-4B73-86D5-9C94267483EB}" presName="root" presStyleCnt="0">
        <dgm:presLayoutVars>
          <dgm:dir/>
          <dgm:resizeHandles val="exact"/>
        </dgm:presLayoutVars>
      </dgm:prSet>
      <dgm:spPr/>
    </dgm:pt>
    <dgm:pt modelId="{6E6368CA-F5FF-4E91-91E5-2D39F9E78C55}" type="pres">
      <dgm:prSet presAssocID="{46929AE4-2072-4325-9B2B-B30C6FC16315}" presName="compNode" presStyleCnt="0"/>
      <dgm:spPr/>
    </dgm:pt>
    <dgm:pt modelId="{36A74227-0115-4D5A-8E50-FD8653330EBD}" type="pres">
      <dgm:prSet presAssocID="{46929AE4-2072-4325-9B2B-B30C6FC16315}" presName="bgRect" presStyleLbl="bgShp" presStyleIdx="0" presStyleCnt="6"/>
      <dgm:spPr/>
    </dgm:pt>
    <dgm:pt modelId="{C6BCC919-14AB-4B6E-B75C-1C5217B6DEF8}" type="pres">
      <dgm:prSet presAssocID="{46929AE4-2072-4325-9B2B-B30C6FC163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CBA470F-D016-40A7-98CE-68323A1A4E42}" type="pres">
      <dgm:prSet presAssocID="{46929AE4-2072-4325-9B2B-B30C6FC16315}" presName="spaceRect" presStyleCnt="0"/>
      <dgm:spPr/>
    </dgm:pt>
    <dgm:pt modelId="{01B6F279-399B-4637-BB50-7F750DF58169}" type="pres">
      <dgm:prSet presAssocID="{46929AE4-2072-4325-9B2B-B30C6FC16315}" presName="parTx" presStyleLbl="revTx" presStyleIdx="0" presStyleCnt="6">
        <dgm:presLayoutVars>
          <dgm:chMax val="0"/>
          <dgm:chPref val="0"/>
        </dgm:presLayoutVars>
      </dgm:prSet>
      <dgm:spPr/>
    </dgm:pt>
    <dgm:pt modelId="{E0A646E0-CA91-48AD-A94E-E69FF08709ED}" type="pres">
      <dgm:prSet presAssocID="{7CCC072F-4A2A-4ED3-A995-230A73D6782B}" presName="sibTrans" presStyleCnt="0"/>
      <dgm:spPr/>
    </dgm:pt>
    <dgm:pt modelId="{A8A37046-9AC5-44E5-979F-7A899C2F3200}" type="pres">
      <dgm:prSet presAssocID="{D92AD8FF-AF01-4860-819E-D57CEDAFA2A8}" presName="compNode" presStyleCnt="0"/>
      <dgm:spPr/>
    </dgm:pt>
    <dgm:pt modelId="{C3B7F3EC-D4AB-48B9-A04E-F102D305F218}" type="pres">
      <dgm:prSet presAssocID="{D92AD8FF-AF01-4860-819E-D57CEDAFA2A8}" presName="bgRect" presStyleLbl="bgShp" presStyleIdx="1" presStyleCnt="6"/>
      <dgm:spPr/>
    </dgm:pt>
    <dgm:pt modelId="{47C1F787-BF07-40E5-A945-19BDAC975C7B}" type="pres">
      <dgm:prSet presAssocID="{D92AD8FF-AF01-4860-819E-D57CEDAFA2A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DACF95F-2446-47EC-B5A3-E604A8BD245E}" type="pres">
      <dgm:prSet presAssocID="{D92AD8FF-AF01-4860-819E-D57CEDAFA2A8}" presName="spaceRect" presStyleCnt="0"/>
      <dgm:spPr/>
    </dgm:pt>
    <dgm:pt modelId="{612BB063-AF76-4C42-87B4-CEBDF88F9513}" type="pres">
      <dgm:prSet presAssocID="{D92AD8FF-AF01-4860-819E-D57CEDAFA2A8}" presName="parTx" presStyleLbl="revTx" presStyleIdx="1" presStyleCnt="6">
        <dgm:presLayoutVars>
          <dgm:chMax val="0"/>
          <dgm:chPref val="0"/>
        </dgm:presLayoutVars>
      </dgm:prSet>
      <dgm:spPr/>
    </dgm:pt>
    <dgm:pt modelId="{09D418CB-BAAF-4743-B81D-E276DEBAA5D8}" type="pres">
      <dgm:prSet presAssocID="{0B8B9E8B-E28A-4CC9-9255-F1D46A354E58}" presName="sibTrans" presStyleCnt="0"/>
      <dgm:spPr/>
    </dgm:pt>
    <dgm:pt modelId="{262AF904-304A-4E6E-80F5-83F4A4FCCAC4}" type="pres">
      <dgm:prSet presAssocID="{6F6FDDAC-CDF6-44A5-BC53-48211C6E38A7}" presName="compNode" presStyleCnt="0"/>
      <dgm:spPr/>
    </dgm:pt>
    <dgm:pt modelId="{5AE5F98D-3721-41C4-B667-E753AAAE68DF}" type="pres">
      <dgm:prSet presAssocID="{6F6FDDAC-CDF6-44A5-BC53-48211C6E38A7}" presName="bgRect" presStyleLbl="bgShp" presStyleIdx="2" presStyleCnt="6"/>
      <dgm:spPr/>
    </dgm:pt>
    <dgm:pt modelId="{BC7C3E47-F13D-453E-95F4-D38021E4EDED}" type="pres">
      <dgm:prSet presAssocID="{6F6FDDAC-CDF6-44A5-BC53-48211C6E38A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75D8381-9B1F-475C-B2AC-27DEDBC1F773}" type="pres">
      <dgm:prSet presAssocID="{6F6FDDAC-CDF6-44A5-BC53-48211C6E38A7}" presName="spaceRect" presStyleCnt="0"/>
      <dgm:spPr/>
    </dgm:pt>
    <dgm:pt modelId="{F224C7A7-2768-4F82-8A88-4C79D3C58EF1}" type="pres">
      <dgm:prSet presAssocID="{6F6FDDAC-CDF6-44A5-BC53-48211C6E38A7}" presName="parTx" presStyleLbl="revTx" presStyleIdx="2" presStyleCnt="6">
        <dgm:presLayoutVars>
          <dgm:chMax val="0"/>
          <dgm:chPref val="0"/>
        </dgm:presLayoutVars>
      </dgm:prSet>
      <dgm:spPr/>
    </dgm:pt>
    <dgm:pt modelId="{FCDBE1C9-1CEA-4832-A3A9-68673F622AA3}" type="pres">
      <dgm:prSet presAssocID="{3A8E0F95-C584-44BD-9D3E-E6A8F4AE03FF}" presName="sibTrans" presStyleCnt="0"/>
      <dgm:spPr/>
    </dgm:pt>
    <dgm:pt modelId="{B7A7F4BC-2A04-4E2E-AAA3-A30EE133FBDB}" type="pres">
      <dgm:prSet presAssocID="{357FC821-9347-4FE9-9002-1370B4D93FEF}" presName="compNode" presStyleCnt="0"/>
      <dgm:spPr/>
    </dgm:pt>
    <dgm:pt modelId="{CCA064E6-BDC0-4F45-B9CD-99B7C8A978DA}" type="pres">
      <dgm:prSet presAssocID="{357FC821-9347-4FE9-9002-1370B4D93FEF}" presName="bgRect" presStyleLbl="bgShp" presStyleIdx="3" presStyleCnt="6"/>
      <dgm:spPr/>
    </dgm:pt>
    <dgm:pt modelId="{0140C48D-E326-42DD-B387-A6B30E13B0BC}" type="pres">
      <dgm:prSet presAssocID="{357FC821-9347-4FE9-9002-1370B4D93F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9EF995E8-A8C7-4000-ADAC-9C8EA5F61829}" type="pres">
      <dgm:prSet presAssocID="{357FC821-9347-4FE9-9002-1370B4D93FEF}" presName="spaceRect" presStyleCnt="0"/>
      <dgm:spPr/>
    </dgm:pt>
    <dgm:pt modelId="{FF05604A-E6AA-48AE-B13A-E9AE51E1AF40}" type="pres">
      <dgm:prSet presAssocID="{357FC821-9347-4FE9-9002-1370B4D93FEF}" presName="parTx" presStyleLbl="revTx" presStyleIdx="3" presStyleCnt="6">
        <dgm:presLayoutVars>
          <dgm:chMax val="0"/>
          <dgm:chPref val="0"/>
        </dgm:presLayoutVars>
      </dgm:prSet>
      <dgm:spPr/>
    </dgm:pt>
    <dgm:pt modelId="{CF75DFA7-7DF9-4227-9BB5-5121593C11AB}" type="pres">
      <dgm:prSet presAssocID="{D1082463-CE1E-4273-9D75-3887E6A13460}" presName="sibTrans" presStyleCnt="0"/>
      <dgm:spPr/>
    </dgm:pt>
    <dgm:pt modelId="{EAFFFAB0-80D4-4ADD-B8A6-87303786ED22}" type="pres">
      <dgm:prSet presAssocID="{250E0063-550F-4D6F-8EEA-9267046478DC}" presName="compNode" presStyleCnt="0"/>
      <dgm:spPr/>
    </dgm:pt>
    <dgm:pt modelId="{B9C97751-E281-417C-AD9A-E9EEB5D15E3E}" type="pres">
      <dgm:prSet presAssocID="{250E0063-550F-4D6F-8EEA-9267046478DC}" presName="bgRect" presStyleLbl="bgShp" presStyleIdx="4" presStyleCnt="6"/>
      <dgm:spPr/>
    </dgm:pt>
    <dgm:pt modelId="{C5938B3D-8304-41CE-A99C-A8DA3939961B}" type="pres">
      <dgm:prSet presAssocID="{250E0063-550F-4D6F-8EEA-9267046478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ciduous tree"/>
        </a:ext>
      </dgm:extLst>
    </dgm:pt>
    <dgm:pt modelId="{834D7D37-C032-4CA6-BF4B-B683EC071D8B}" type="pres">
      <dgm:prSet presAssocID="{250E0063-550F-4D6F-8EEA-9267046478DC}" presName="spaceRect" presStyleCnt="0"/>
      <dgm:spPr/>
    </dgm:pt>
    <dgm:pt modelId="{F4E5A175-D8E6-48D6-AFC9-F072FD58F2DE}" type="pres">
      <dgm:prSet presAssocID="{250E0063-550F-4D6F-8EEA-9267046478DC}" presName="parTx" presStyleLbl="revTx" presStyleIdx="4" presStyleCnt="6">
        <dgm:presLayoutVars>
          <dgm:chMax val="0"/>
          <dgm:chPref val="0"/>
        </dgm:presLayoutVars>
      </dgm:prSet>
      <dgm:spPr/>
    </dgm:pt>
    <dgm:pt modelId="{E770065A-172A-4C74-9B31-56908448222B}" type="pres">
      <dgm:prSet presAssocID="{4FE38196-CF3F-4B27-877F-E082896CE228}" presName="sibTrans" presStyleCnt="0"/>
      <dgm:spPr/>
    </dgm:pt>
    <dgm:pt modelId="{95DA77E6-F259-48EF-9BFE-B595E4D511F6}" type="pres">
      <dgm:prSet presAssocID="{4773FFA3-6ED0-4EC4-AEE2-DD84F84011A6}" presName="compNode" presStyleCnt="0"/>
      <dgm:spPr/>
    </dgm:pt>
    <dgm:pt modelId="{9BD4D999-8215-49C0-9324-8D0CE1BC09CF}" type="pres">
      <dgm:prSet presAssocID="{4773FFA3-6ED0-4EC4-AEE2-DD84F84011A6}" presName="bgRect" presStyleLbl="bgShp" presStyleIdx="5" presStyleCnt="6"/>
      <dgm:spPr/>
    </dgm:pt>
    <dgm:pt modelId="{B1A36360-EF91-4A87-A283-B19FE5BD2C82}" type="pres">
      <dgm:prSet presAssocID="{4773FFA3-6ED0-4EC4-AEE2-DD84F84011A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ain"/>
        </a:ext>
      </dgm:extLst>
    </dgm:pt>
    <dgm:pt modelId="{715E7141-69E2-44B7-B9F1-7ABCA1A30DCB}" type="pres">
      <dgm:prSet presAssocID="{4773FFA3-6ED0-4EC4-AEE2-DD84F84011A6}" presName="spaceRect" presStyleCnt="0"/>
      <dgm:spPr/>
    </dgm:pt>
    <dgm:pt modelId="{2683AC6B-5684-47A0-9D1D-80A624D9E3C4}" type="pres">
      <dgm:prSet presAssocID="{4773FFA3-6ED0-4EC4-AEE2-DD84F84011A6}" presName="parTx" presStyleLbl="revTx" presStyleIdx="5" presStyleCnt="6">
        <dgm:presLayoutVars>
          <dgm:chMax val="0"/>
          <dgm:chPref val="0"/>
        </dgm:presLayoutVars>
      </dgm:prSet>
      <dgm:spPr/>
    </dgm:pt>
  </dgm:ptLst>
  <dgm:cxnLst>
    <dgm:cxn modelId="{CE21EF15-89F0-4462-977B-62269AC43A51}" srcId="{500CEF28-7CD5-4B73-86D5-9C94267483EB}" destId="{4773FFA3-6ED0-4EC4-AEE2-DD84F84011A6}" srcOrd="5" destOrd="0" parTransId="{57C6F844-73BB-4848-988D-EDD3A0A5F3B6}" sibTransId="{FC6BB358-6878-47DD-9CAB-C1FC3AFDCB25}"/>
    <dgm:cxn modelId="{549D0816-32A8-4D4C-8738-5A42C86BD6ED}" srcId="{500CEF28-7CD5-4B73-86D5-9C94267483EB}" destId="{357FC821-9347-4FE9-9002-1370B4D93FEF}" srcOrd="3" destOrd="0" parTransId="{98E23ACE-4C21-41DE-A5A2-F2CDB6AF8D84}" sibTransId="{D1082463-CE1E-4273-9D75-3887E6A13460}"/>
    <dgm:cxn modelId="{6E397258-DA7B-C84F-A30E-D23D31A15E29}" type="presOf" srcId="{D92AD8FF-AF01-4860-819E-D57CEDAFA2A8}" destId="{612BB063-AF76-4C42-87B4-CEBDF88F9513}" srcOrd="0" destOrd="0" presId="urn:microsoft.com/office/officeart/2018/2/layout/IconVerticalSolidList"/>
    <dgm:cxn modelId="{C64E0F66-749F-4432-8A75-5FA7CDA6E037}" srcId="{500CEF28-7CD5-4B73-86D5-9C94267483EB}" destId="{D92AD8FF-AF01-4860-819E-D57CEDAFA2A8}" srcOrd="1" destOrd="0" parTransId="{85737C2B-0F6E-422C-A4E4-B1F37EE4065A}" sibTransId="{0B8B9E8B-E28A-4CC9-9255-F1D46A354E58}"/>
    <dgm:cxn modelId="{3F42416E-4966-5442-B77C-A28290EFB45D}" type="presOf" srcId="{357FC821-9347-4FE9-9002-1370B4D93FEF}" destId="{FF05604A-E6AA-48AE-B13A-E9AE51E1AF40}" srcOrd="0" destOrd="0" presId="urn:microsoft.com/office/officeart/2018/2/layout/IconVerticalSolidList"/>
    <dgm:cxn modelId="{43050677-B5B5-2A47-ACA0-BA98EFDC2B15}" type="presOf" srcId="{250E0063-550F-4D6F-8EEA-9267046478DC}" destId="{F4E5A175-D8E6-48D6-AFC9-F072FD58F2DE}" srcOrd="0" destOrd="0" presId="urn:microsoft.com/office/officeart/2018/2/layout/IconVerticalSolidList"/>
    <dgm:cxn modelId="{513E307A-32E2-BD43-8F77-F71A112621DB}" type="presOf" srcId="{500CEF28-7CD5-4B73-86D5-9C94267483EB}" destId="{7DB23C9D-FCAD-4D47-9539-0195DE4E648E}" srcOrd="0" destOrd="0" presId="urn:microsoft.com/office/officeart/2018/2/layout/IconVerticalSolidList"/>
    <dgm:cxn modelId="{6E02EA9D-872F-4E2F-8C45-106F40BC7E11}" srcId="{500CEF28-7CD5-4B73-86D5-9C94267483EB}" destId="{46929AE4-2072-4325-9B2B-B30C6FC16315}" srcOrd="0" destOrd="0" parTransId="{1F23DB7C-59BB-44E8-8FC1-2993D9CE6038}" sibTransId="{7CCC072F-4A2A-4ED3-A995-230A73D6782B}"/>
    <dgm:cxn modelId="{86640CB5-05DA-4DAB-8150-B484A3181807}" srcId="{500CEF28-7CD5-4B73-86D5-9C94267483EB}" destId="{250E0063-550F-4D6F-8EEA-9267046478DC}" srcOrd="4" destOrd="0" parTransId="{4AA41762-1333-414E-8CC9-90F2547D9DD5}" sibTransId="{4FE38196-CF3F-4B27-877F-E082896CE228}"/>
    <dgm:cxn modelId="{B64FFACB-7C7A-449E-A6B1-60B5CF85BF48}" srcId="{500CEF28-7CD5-4B73-86D5-9C94267483EB}" destId="{6F6FDDAC-CDF6-44A5-BC53-48211C6E38A7}" srcOrd="2" destOrd="0" parTransId="{0644DF70-02AF-494E-B261-E2C2F7314046}" sibTransId="{3A8E0F95-C584-44BD-9D3E-E6A8F4AE03FF}"/>
    <dgm:cxn modelId="{5378FFDE-AF83-8C49-8097-B2CC3D1CC11F}" type="presOf" srcId="{4773FFA3-6ED0-4EC4-AEE2-DD84F84011A6}" destId="{2683AC6B-5684-47A0-9D1D-80A624D9E3C4}" srcOrd="0" destOrd="0" presId="urn:microsoft.com/office/officeart/2018/2/layout/IconVerticalSolidList"/>
    <dgm:cxn modelId="{321F12E5-D26D-FC41-AF06-A09D453FC1BA}" type="presOf" srcId="{6F6FDDAC-CDF6-44A5-BC53-48211C6E38A7}" destId="{F224C7A7-2768-4F82-8A88-4C79D3C58EF1}" srcOrd="0" destOrd="0" presId="urn:microsoft.com/office/officeart/2018/2/layout/IconVerticalSolidList"/>
    <dgm:cxn modelId="{65AB69F4-823F-BB44-A570-9A08C225A2D0}" type="presOf" srcId="{46929AE4-2072-4325-9B2B-B30C6FC16315}" destId="{01B6F279-399B-4637-BB50-7F750DF58169}" srcOrd="0" destOrd="0" presId="urn:microsoft.com/office/officeart/2018/2/layout/IconVerticalSolidList"/>
    <dgm:cxn modelId="{E61E3AE5-8BBB-2049-A686-FF7043E1ED10}" type="presParOf" srcId="{7DB23C9D-FCAD-4D47-9539-0195DE4E648E}" destId="{6E6368CA-F5FF-4E91-91E5-2D39F9E78C55}" srcOrd="0" destOrd="0" presId="urn:microsoft.com/office/officeart/2018/2/layout/IconVerticalSolidList"/>
    <dgm:cxn modelId="{1602091F-C14D-E141-9476-CE7307CBE7D5}" type="presParOf" srcId="{6E6368CA-F5FF-4E91-91E5-2D39F9E78C55}" destId="{36A74227-0115-4D5A-8E50-FD8653330EBD}" srcOrd="0" destOrd="0" presId="urn:microsoft.com/office/officeart/2018/2/layout/IconVerticalSolidList"/>
    <dgm:cxn modelId="{7E07CEBE-0FFC-4A48-9D4B-90AE4D0CF122}" type="presParOf" srcId="{6E6368CA-F5FF-4E91-91E5-2D39F9E78C55}" destId="{C6BCC919-14AB-4B6E-B75C-1C5217B6DEF8}" srcOrd="1" destOrd="0" presId="urn:microsoft.com/office/officeart/2018/2/layout/IconVerticalSolidList"/>
    <dgm:cxn modelId="{4D55C0DC-FEC0-D54A-B17E-6060E5D764C6}" type="presParOf" srcId="{6E6368CA-F5FF-4E91-91E5-2D39F9E78C55}" destId="{5CBA470F-D016-40A7-98CE-68323A1A4E42}" srcOrd="2" destOrd="0" presId="urn:microsoft.com/office/officeart/2018/2/layout/IconVerticalSolidList"/>
    <dgm:cxn modelId="{7CFD027E-E0F2-A344-AD92-8400F311A97C}" type="presParOf" srcId="{6E6368CA-F5FF-4E91-91E5-2D39F9E78C55}" destId="{01B6F279-399B-4637-BB50-7F750DF58169}" srcOrd="3" destOrd="0" presId="urn:microsoft.com/office/officeart/2018/2/layout/IconVerticalSolidList"/>
    <dgm:cxn modelId="{7547352C-3887-CC4B-81F7-06112C3D1765}" type="presParOf" srcId="{7DB23C9D-FCAD-4D47-9539-0195DE4E648E}" destId="{E0A646E0-CA91-48AD-A94E-E69FF08709ED}" srcOrd="1" destOrd="0" presId="urn:microsoft.com/office/officeart/2018/2/layout/IconVerticalSolidList"/>
    <dgm:cxn modelId="{052D5F5C-7099-F74E-97D3-911B847BF46E}" type="presParOf" srcId="{7DB23C9D-FCAD-4D47-9539-0195DE4E648E}" destId="{A8A37046-9AC5-44E5-979F-7A899C2F3200}" srcOrd="2" destOrd="0" presId="urn:microsoft.com/office/officeart/2018/2/layout/IconVerticalSolidList"/>
    <dgm:cxn modelId="{71A5E416-0DE9-004A-BFAE-58837DEF928A}" type="presParOf" srcId="{A8A37046-9AC5-44E5-979F-7A899C2F3200}" destId="{C3B7F3EC-D4AB-48B9-A04E-F102D305F218}" srcOrd="0" destOrd="0" presId="urn:microsoft.com/office/officeart/2018/2/layout/IconVerticalSolidList"/>
    <dgm:cxn modelId="{D4A8EB96-79C1-9945-A494-80675E7960CC}" type="presParOf" srcId="{A8A37046-9AC5-44E5-979F-7A899C2F3200}" destId="{47C1F787-BF07-40E5-A945-19BDAC975C7B}" srcOrd="1" destOrd="0" presId="urn:microsoft.com/office/officeart/2018/2/layout/IconVerticalSolidList"/>
    <dgm:cxn modelId="{CEA8493F-9374-454F-8047-57F5AD41F7AC}" type="presParOf" srcId="{A8A37046-9AC5-44E5-979F-7A899C2F3200}" destId="{9DACF95F-2446-47EC-B5A3-E604A8BD245E}" srcOrd="2" destOrd="0" presId="urn:microsoft.com/office/officeart/2018/2/layout/IconVerticalSolidList"/>
    <dgm:cxn modelId="{12315F67-7C7D-414A-822A-33C4D73A103F}" type="presParOf" srcId="{A8A37046-9AC5-44E5-979F-7A899C2F3200}" destId="{612BB063-AF76-4C42-87B4-CEBDF88F9513}" srcOrd="3" destOrd="0" presId="urn:microsoft.com/office/officeart/2018/2/layout/IconVerticalSolidList"/>
    <dgm:cxn modelId="{27261715-23C9-5A47-9D2F-856EA56C27F7}" type="presParOf" srcId="{7DB23C9D-FCAD-4D47-9539-0195DE4E648E}" destId="{09D418CB-BAAF-4743-B81D-E276DEBAA5D8}" srcOrd="3" destOrd="0" presId="urn:microsoft.com/office/officeart/2018/2/layout/IconVerticalSolidList"/>
    <dgm:cxn modelId="{45A80003-24BE-3C43-8E45-6E4E1EE01BF2}" type="presParOf" srcId="{7DB23C9D-FCAD-4D47-9539-0195DE4E648E}" destId="{262AF904-304A-4E6E-80F5-83F4A4FCCAC4}" srcOrd="4" destOrd="0" presId="urn:microsoft.com/office/officeart/2018/2/layout/IconVerticalSolidList"/>
    <dgm:cxn modelId="{70CA8583-1092-9741-92E5-892553D785B1}" type="presParOf" srcId="{262AF904-304A-4E6E-80F5-83F4A4FCCAC4}" destId="{5AE5F98D-3721-41C4-B667-E753AAAE68DF}" srcOrd="0" destOrd="0" presId="urn:microsoft.com/office/officeart/2018/2/layout/IconVerticalSolidList"/>
    <dgm:cxn modelId="{BE005750-5980-0F48-91D0-E994A53AA428}" type="presParOf" srcId="{262AF904-304A-4E6E-80F5-83F4A4FCCAC4}" destId="{BC7C3E47-F13D-453E-95F4-D38021E4EDED}" srcOrd="1" destOrd="0" presId="urn:microsoft.com/office/officeart/2018/2/layout/IconVerticalSolidList"/>
    <dgm:cxn modelId="{5062C9F1-5100-BB49-A3B9-AB61F8BECB13}" type="presParOf" srcId="{262AF904-304A-4E6E-80F5-83F4A4FCCAC4}" destId="{E75D8381-9B1F-475C-B2AC-27DEDBC1F773}" srcOrd="2" destOrd="0" presId="urn:microsoft.com/office/officeart/2018/2/layout/IconVerticalSolidList"/>
    <dgm:cxn modelId="{C196093C-9264-2D46-AD15-F0A65B94F8FA}" type="presParOf" srcId="{262AF904-304A-4E6E-80F5-83F4A4FCCAC4}" destId="{F224C7A7-2768-4F82-8A88-4C79D3C58EF1}" srcOrd="3" destOrd="0" presId="urn:microsoft.com/office/officeart/2018/2/layout/IconVerticalSolidList"/>
    <dgm:cxn modelId="{1022252A-67BD-6B40-A08D-E5DB6E11AC98}" type="presParOf" srcId="{7DB23C9D-FCAD-4D47-9539-0195DE4E648E}" destId="{FCDBE1C9-1CEA-4832-A3A9-68673F622AA3}" srcOrd="5" destOrd="0" presId="urn:microsoft.com/office/officeart/2018/2/layout/IconVerticalSolidList"/>
    <dgm:cxn modelId="{F22573F5-263B-0E48-957D-383FD1496D0A}" type="presParOf" srcId="{7DB23C9D-FCAD-4D47-9539-0195DE4E648E}" destId="{B7A7F4BC-2A04-4E2E-AAA3-A30EE133FBDB}" srcOrd="6" destOrd="0" presId="urn:microsoft.com/office/officeart/2018/2/layout/IconVerticalSolidList"/>
    <dgm:cxn modelId="{FC6616EF-433F-F24C-913E-2FC3B42F4EAA}" type="presParOf" srcId="{B7A7F4BC-2A04-4E2E-AAA3-A30EE133FBDB}" destId="{CCA064E6-BDC0-4F45-B9CD-99B7C8A978DA}" srcOrd="0" destOrd="0" presId="urn:microsoft.com/office/officeart/2018/2/layout/IconVerticalSolidList"/>
    <dgm:cxn modelId="{C0BB9C5E-EA0D-F842-8218-8B92EA60BA2F}" type="presParOf" srcId="{B7A7F4BC-2A04-4E2E-AAA3-A30EE133FBDB}" destId="{0140C48D-E326-42DD-B387-A6B30E13B0BC}" srcOrd="1" destOrd="0" presId="urn:microsoft.com/office/officeart/2018/2/layout/IconVerticalSolidList"/>
    <dgm:cxn modelId="{E2933B2C-4488-7745-95D6-0BCC663D2CCB}" type="presParOf" srcId="{B7A7F4BC-2A04-4E2E-AAA3-A30EE133FBDB}" destId="{9EF995E8-A8C7-4000-ADAC-9C8EA5F61829}" srcOrd="2" destOrd="0" presId="urn:microsoft.com/office/officeart/2018/2/layout/IconVerticalSolidList"/>
    <dgm:cxn modelId="{D01A4144-C730-C640-BB28-B6F7A7602FE2}" type="presParOf" srcId="{B7A7F4BC-2A04-4E2E-AAA3-A30EE133FBDB}" destId="{FF05604A-E6AA-48AE-B13A-E9AE51E1AF40}" srcOrd="3" destOrd="0" presId="urn:microsoft.com/office/officeart/2018/2/layout/IconVerticalSolidList"/>
    <dgm:cxn modelId="{A1216E6B-75A6-974C-875F-5EE5B55BA613}" type="presParOf" srcId="{7DB23C9D-FCAD-4D47-9539-0195DE4E648E}" destId="{CF75DFA7-7DF9-4227-9BB5-5121593C11AB}" srcOrd="7" destOrd="0" presId="urn:microsoft.com/office/officeart/2018/2/layout/IconVerticalSolidList"/>
    <dgm:cxn modelId="{8F376CE9-8564-3240-9BD8-5E1DB037B6AD}" type="presParOf" srcId="{7DB23C9D-FCAD-4D47-9539-0195DE4E648E}" destId="{EAFFFAB0-80D4-4ADD-B8A6-87303786ED22}" srcOrd="8" destOrd="0" presId="urn:microsoft.com/office/officeart/2018/2/layout/IconVerticalSolidList"/>
    <dgm:cxn modelId="{72030801-8CD7-3349-A87A-09C486E1875B}" type="presParOf" srcId="{EAFFFAB0-80D4-4ADD-B8A6-87303786ED22}" destId="{B9C97751-E281-417C-AD9A-E9EEB5D15E3E}" srcOrd="0" destOrd="0" presId="urn:microsoft.com/office/officeart/2018/2/layout/IconVerticalSolidList"/>
    <dgm:cxn modelId="{175345E7-56F5-084B-A901-7FAC17DA8794}" type="presParOf" srcId="{EAFFFAB0-80D4-4ADD-B8A6-87303786ED22}" destId="{C5938B3D-8304-41CE-A99C-A8DA3939961B}" srcOrd="1" destOrd="0" presId="urn:microsoft.com/office/officeart/2018/2/layout/IconVerticalSolidList"/>
    <dgm:cxn modelId="{7724D55D-37CA-2347-851D-CB17AF8C9DFF}" type="presParOf" srcId="{EAFFFAB0-80D4-4ADD-B8A6-87303786ED22}" destId="{834D7D37-C032-4CA6-BF4B-B683EC071D8B}" srcOrd="2" destOrd="0" presId="urn:microsoft.com/office/officeart/2018/2/layout/IconVerticalSolidList"/>
    <dgm:cxn modelId="{901E21AB-5284-6744-90D0-EC62738B5A5D}" type="presParOf" srcId="{EAFFFAB0-80D4-4ADD-B8A6-87303786ED22}" destId="{F4E5A175-D8E6-48D6-AFC9-F072FD58F2DE}" srcOrd="3" destOrd="0" presId="urn:microsoft.com/office/officeart/2018/2/layout/IconVerticalSolidList"/>
    <dgm:cxn modelId="{79886C6B-9F68-DE4F-86B8-BA970C3B5862}" type="presParOf" srcId="{7DB23C9D-FCAD-4D47-9539-0195DE4E648E}" destId="{E770065A-172A-4C74-9B31-56908448222B}" srcOrd="9" destOrd="0" presId="urn:microsoft.com/office/officeart/2018/2/layout/IconVerticalSolidList"/>
    <dgm:cxn modelId="{AAAC1608-3A2F-154C-B0F9-395C0A905495}" type="presParOf" srcId="{7DB23C9D-FCAD-4D47-9539-0195DE4E648E}" destId="{95DA77E6-F259-48EF-9BFE-B595E4D511F6}" srcOrd="10" destOrd="0" presId="urn:microsoft.com/office/officeart/2018/2/layout/IconVerticalSolidList"/>
    <dgm:cxn modelId="{A335780B-A20F-104F-AD04-FDC4AE2F25FE}" type="presParOf" srcId="{95DA77E6-F259-48EF-9BFE-B595E4D511F6}" destId="{9BD4D999-8215-49C0-9324-8D0CE1BC09CF}" srcOrd="0" destOrd="0" presId="urn:microsoft.com/office/officeart/2018/2/layout/IconVerticalSolidList"/>
    <dgm:cxn modelId="{B899B389-2A75-F446-B822-12F301771992}" type="presParOf" srcId="{95DA77E6-F259-48EF-9BFE-B595E4D511F6}" destId="{B1A36360-EF91-4A87-A283-B19FE5BD2C82}" srcOrd="1" destOrd="0" presId="urn:microsoft.com/office/officeart/2018/2/layout/IconVerticalSolidList"/>
    <dgm:cxn modelId="{15DD6914-67A2-F945-AFD3-DA6B953E78B0}" type="presParOf" srcId="{95DA77E6-F259-48EF-9BFE-B595E4D511F6}" destId="{715E7141-69E2-44B7-B9F1-7ABCA1A30DCB}" srcOrd="2" destOrd="0" presId="urn:microsoft.com/office/officeart/2018/2/layout/IconVerticalSolidList"/>
    <dgm:cxn modelId="{85BF1098-FB02-484B-9FA1-CFC5B3BD7CFC}" type="presParOf" srcId="{95DA77E6-F259-48EF-9BFE-B595E4D511F6}" destId="{2683AC6B-5684-47A0-9D1D-80A624D9E3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5A9A0C-A0D7-46CB-B5FE-DE51F5B3116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04F8C2D-4F76-443B-AFC7-9DEB18E113B1}">
      <dgm:prSet/>
      <dgm:spPr/>
      <dgm:t>
        <a:bodyPr/>
        <a:lstStyle/>
        <a:p>
          <a:r>
            <a:rPr lang="en-US" dirty="0"/>
            <a:t>Split the data Into Training and Testing</a:t>
          </a:r>
        </a:p>
      </dgm:t>
    </dgm:pt>
    <dgm:pt modelId="{5536EE41-1D48-491A-B1DE-D2A1FB15C703}" type="parTrans" cxnId="{9355AECB-E2E2-4EB9-8C07-64D1C84E9295}">
      <dgm:prSet/>
      <dgm:spPr/>
      <dgm:t>
        <a:bodyPr/>
        <a:lstStyle/>
        <a:p>
          <a:endParaRPr lang="en-US"/>
        </a:p>
      </dgm:t>
    </dgm:pt>
    <dgm:pt modelId="{2B6E1954-9A05-40D7-A626-27E317A32EA3}" type="sibTrans" cxnId="{9355AECB-E2E2-4EB9-8C07-64D1C84E9295}">
      <dgm:prSet/>
      <dgm:spPr/>
      <dgm:t>
        <a:bodyPr/>
        <a:lstStyle/>
        <a:p>
          <a:endParaRPr lang="en-US"/>
        </a:p>
      </dgm:t>
    </dgm:pt>
    <dgm:pt modelId="{8E1E662B-ADF1-40F2-82B7-B2A1B117FD1D}">
      <dgm:prSet/>
      <dgm:spPr/>
      <dgm:t>
        <a:bodyPr/>
        <a:lstStyle/>
        <a:p>
          <a:r>
            <a:rPr lang="en-US" dirty="0"/>
            <a:t>Choose the hyperparameters</a:t>
          </a:r>
        </a:p>
      </dgm:t>
    </dgm:pt>
    <dgm:pt modelId="{356C0C70-EE1B-4BFF-9EC2-0822462E0F7D}" type="parTrans" cxnId="{4CF02348-7821-4242-AF54-5BE9CFC87155}">
      <dgm:prSet/>
      <dgm:spPr/>
      <dgm:t>
        <a:bodyPr/>
        <a:lstStyle/>
        <a:p>
          <a:endParaRPr lang="en-US"/>
        </a:p>
      </dgm:t>
    </dgm:pt>
    <dgm:pt modelId="{CCC90DAF-1CA6-453D-9E06-7FE60BF0A0C9}" type="sibTrans" cxnId="{4CF02348-7821-4242-AF54-5BE9CFC87155}">
      <dgm:prSet/>
      <dgm:spPr/>
      <dgm:t>
        <a:bodyPr/>
        <a:lstStyle/>
        <a:p>
          <a:endParaRPr lang="en-US"/>
        </a:p>
      </dgm:t>
    </dgm:pt>
    <dgm:pt modelId="{E306EAC2-978B-4BF4-A0BA-A568F215AFD2}">
      <dgm:prSet/>
      <dgm:spPr/>
      <dgm:t>
        <a:bodyPr/>
        <a:lstStyle/>
        <a:p>
          <a:r>
            <a:rPr lang="en-US"/>
            <a:t> Define a search space for the hyperparameters. This is the range of values that will be tried during the hyperparameter tuning process. You can use a grid search or a random search to explore the space.</a:t>
          </a:r>
        </a:p>
      </dgm:t>
    </dgm:pt>
    <dgm:pt modelId="{0284C43A-E7FB-405F-8F70-5F5B1246748A}" type="parTrans" cxnId="{233B7700-3A96-4303-AAEE-D37F9A2AD658}">
      <dgm:prSet/>
      <dgm:spPr/>
      <dgm:t>
        <a:bodyPr/>
        <a:lstStyle/>
        <a:p>
          <a:endParaRPr lang="en-US"/>
        </a:p>
      </dgm:t>
    </dgm:pt>
    <dgm:pt modelId="{EE6F5F8B-2243-4BD4-948B-DDAF6BBD6687}" type="sibTrans" cxnId="{233B7700-3A96-4303-AAEE-D37F9A2AD658}">
      <dgm:prSet/>
      <dgm:spPr/>
      <dgm:t>
        <a:bodyPr/>
        <a:lstStyle/>
        <a:p>
          <a:endParaRPr lang="en-US"/>
        </a:p>
      </dgm:t>
    </dgm:pt>
    <dgm:pt modelId="{1C234352-7A9A-4DFC-8710-FB0F2A27AA44}">
      <dgm:prSet/>
      <dgm:spPr/>
      <dgm:t>
        <a:bodyPr/>
        <a:lstStyle/>
        <a:p>
          <a:r>
            <a:rPr lang="en-US" dirty="0"/>
            <a:t>Choose a performance metric. This is the measure that will be used to evaluate the model's performance during hyperparameter tuning. For binary classification problems, common metrics include accuracy, precision, recall, F1 score, and ROC AUC.</a:t>
          </a:r>
        </a:p>
      </dgm:t>
    </dgm:pt>
    <dgm:pt modelId="{68BCEED2-E7C0-4DED-8B7B-FBCD3B5ADE79}" type="parTrans" cxnId="{D05A0686-0FB2-47A8-9ECB-922449C5704B}">
      <dgm:prSet/>
      <dgm:spPr/>
      <dgm:t>
        <a:bodyPr/>
        <a:lstStyle/>
        <a:p>
          <a:endParaRPr lang="en-US"/>
        </a:p>
      </dgm:t>
    </dgm:pt>
    <dgm:pt modelId="{9FDD449D-ACE6-47B2-B007-3B676F6B518C}" type="sibTrans" cxnId="{D05A0686-0FB2-47A8-9ECB-922449C5704B}">
      <dgm:prSet/>
      <dgm:spPr/>
      <dgm:t>
        <a:bodyPr/>
        <a:lstStyle/>
        <a:p>
          <a:endParaRPr lang="en-US"/>
        </a:p>
      </dgm:t>
    </dgm:pt>
    <dgm:pt modelId="{86C3A9AE-8B66-4E36-AD83-400928C80D98}">
      <dgm:prSet/>
      <dgm:spPr/>
      <dgm:t>
        <a:bodyPr/>
        <a:lstStyle/>
        <a:p>
          <a:r>
            <a:rPr lang="en-US" dirty="0"/>
            <a:t>Train and evaluate the model for each combination of hyperparameters. For each set of hyperparameters, fit a model to the training data and evaluate its performance on the test data using the chosen performance metric.</a:t>
          </a:r>
        </a:p>
      </dgm:t>
    </dgm:pt>
    <dgm:pt modelId="{5938ECDC-C599-4DCC-952F-6F4EA0440E48}" type="parTrans" cxnId="{54D1B43A-181B-4770-9025-758BE5354EDF}">
      <dgm:prSet/>
      <dgm:spPr/>
      <dgm:t>
        <a:bodyPr/>
        <a:lstStyle/>
        <a:p>
          <a:endParaRPr lang="en-US"/>
        </a:p>
      </dgm:t>
    </dgm:pt>
    <dgm:pt modelId="{C02FE8F3-6CB0-4C92-95AF-6CA14690623D}" type="sibTrans" cxnId="{54D1B43A-181B-4770-9025-758BE5354EDF}">
      <dgm:prSet/>
      <dgm:spPr/>
      <dgm:t>
        <a:bodyPr/>
        <a:lstStyle/>
        <a:p>
          <a:endParaRPr lang="en-US"/>
        </a:p>
      </dgm:t>
    </dgm:pt>
    <dgm:pt modelId="{1BAC054A-9772-8C48-ADE9-81A88B80AA29}" type="pres">
      <dgm:prSet presAssocID="{7D5A9A0C-A0D7-46CB-B5FE-DE51F5B3116D}" presName="outerComposite" presStyleCnt="0">
        <dgm:presLayoutVars>
          <dgm:chMax val="5"/>
          <dgm:dir/>
          <dgm:resizeHandles val="exact"/>
        </dgm:presLayoutVars>
      </dgm:prSet>
      <dgm:spPr/>
    </dgm:pt>
    <dgm:pt modelId="{FDE39D5F-A538-424B-B999-314753A8AECE}" type="pres">
      <dgm:prSet presAssocID="{7D5A9A0C-A0D7-46CB-B5FE-DE51F5B3116D}" presName="dummyMaxCanvas" presStyleCnt="0">
        <dgm:presLayoutVars/>
      </dgm:prSet>
      <dgm:spPr/>
    </dgm:pt>
    <dgm:pt modelId="{D33E380D-A035-2940-9BBF-90F8E8F4B999}" type="pres">
      <dgm:prSet presAssocID="{7D5A9A0C-A0D7-46CB-B5FE-DE51F5B3116D}" presName="FiveNodes_1" presStyleLbl="node1" presStyleIdx="0" presStyleCnt="5">
        <dgm:presLayoutVars>
          <dgm:bulletEnabled val="1"/>
        </dgm:presLayoutVars>
      </dgm:prSet>
      <dgm:spPr/>
    </dgm:pt>
    <dgm:pt modelId="{4BC17BC2-28C2-E64A-8385-ABE627008AE1}" type="pres">
      <dgm:prSet presAssocID="{7D5A9A0C-A0D7-46CB-B5FE-DE51F5B3116D}" presName="FiveNodes_2" presStyleLbl="node1" presStyleIdx="1" presStyleCnt="5">
        <dgm:presLayoutVars>
          <dgm:bulletEnabled val="1"/>
        </dgm:presLayoutVars>
      </dgm:prSet>
      <dgm:spPr/>
    </dgm:pt>
    <dgm:pt modelId="{8883B261-6613-824D-8F36-FA322D6AE640}" type="pres">
      <dgm:prSet presAssocID="{7D5A9A0C-A0D7-46CB-B5FE-DE51F5B3116D}" presName="FiveNodes_3" presStyleLbl="node1" presStyleIdx="2" presStyleCnt="5">
        <dgm:presLayoutVars>
          <dgm:bulletEnabled val="1"/>
        </dgm:presLayoutVars>
      </dgm:prSet>
      <dgm:spPr/>
    </dgm:pt>
    <dgm:pt modelId="{F428A46F-696B-AE49-8388-ED664E45191D}" type="pres">
      <dgm:prSet presAssocID="{7D5A9A0C-A0D7-46CB-B5FE-DE51F5B3116D}" presName="FiveNodes_4" presStyleLbl="node1" presStyleIdx="3" presStyleCnt="5">
        <dgm:presLayoutVars>
          <dgm:bulletEnabled val="1"/>
        </dgm:presLayoutVars>
      </dgm:prSet>
      <dgm:spPr/>
    </dgm:pt>
    <dgm:pt modelId="{4E4CD505-FC84-5C47-B9F7-832D17524D94}" type="pres">
      <dgm:prSet presAssocID="{7D5A9A0C-A0D7-46CB-B5FE-DE51F5B3116D}" presName="FiveNodes_5" presStyleLbl="node1" presStyleIdx="4" presStyleCnt="5">
        <dgm:presLayoutVars>
          <dgm:bulletEnabled val="1"/>
        </dgm:presLayoutVars>
      </dgm:prSet>
      <dgm:spPr/>
    </dgm:pt>
    <dgm:pt modelId="{4EB86408-F5D5-3F4E-B4C9-BB1F0141A12D}" type="pres">
      <dgm:prSet presAssocID="{7D5A9A0C-A0D7-46CB-B5FE-DE51F5B3116D}" presName="FiveConn_1-2" presStyleLbl="fgAccFollowNode1" presStyleIdx="0" presStyleCnt="4">
        <dgm:presLayoutVars>
          <dgm:bulletEnabled val="1"/>
        </dgm:presLayoutVars>
      </dgm:prSet>
      <dgm:spPr/>
    </dgm:pt>
    <dgm:pt modelId="{5A252558-022D-3B4B-9B1F-D0CD686CD6F4}" type="pres">
      <dgm:prSet presAssocID="{7D5A9A0C-A0D7-46CB-B5FE-DE51F5B3116D}" presName="FiveConn_2-3" presStyleLbl="fgAccFollowNode1" presStyleIdx="1" presStyleCnt="4">
        <dgm:presLayoutVars>
          <dgm:bulletEnabled val="1"/>
        </dgm:presLayoutVars>
      </dgm:prSet>
      <dgm:spPr/>
    </dgm:pt>
    <dgm:pt modelId="{5B44DDA5-2466-2245-81D5-D52F3CE7A08D}" type="pres">
      <dgm:prSet presAssocID="{7D5A9A0C-A0D7-46CB-B5FE-DE51F5B3116D}" presName="FiveConn_3-4" presStyleLbl="fgAccFollowNode1" presStyleIdx="2" presStyleCnt="4">
        <dgm:presLayoutVars>
          <dgm:bulletEnabled val="1"/>
        </dgm:presLayoutVars>
      </dgm:prSet>
      <dgm:spPr/>
    </dgm:pt>
    <dgm:pt modelId="{2F2810C8-D4C9-3A42-AD90-F02AF8B59D3F}" type="pres">
      <dgm:prSet presAssocID="{7D5A9A0C-A0D7-46CB-B5FE-DE51F5B3116D}" presName="FiveConn_4-5" presStyleLbl="fgAccFollowNode1" presStyleIdx="3" presStyleCnt="4">
        <dgm:presLayoutVars>
          <dgm:bulletEnabled val="1"/>
        </dgm:presLayoutVars>
      </dgm:prSet>
      <dgm:spPr/>
    </dgm:pt>
    <dgm:pt modelId="{A00DA7E9-F5CD-A54D-A2F8-B57786076404}" type="pres">
      <dgm:prSet presAssocID="{7D5A9A0C-A0D7-46CB-B5FE-DE51F5B3116D}" presName="FiveNodes_1_text" presStyleLbl="node1" presStyleIdx="4" presStyleCnt="5">
        <dgm:presLayoutVars>
          <dgm:bulletEnabled val="1"/>
        </dgm:presLayoutVars>
      </dgm:prSet>
      <dgm:spPr/>
    </dgm:pt>
    <dgm:pt modelId="{BDBAACD6-FE1D-CC48-BB7A-3037D7CEC95A}" type="pres">
      <dgm:prSet presAssocID="{7D5A9A0C-A0D7-46CB-B5FE-DE51F5B3116D}" presName="FiveNodes_2_text" presStyleLbl="node1" presStyleIdx="4" presStyleCnt="5">
        <dgm:presLayoutVars>
          <dgm:bulletEnabled val="1"/>
        </dgm:presLayoutVars>
      </dgm:prSet>
      <dgm:spPr/>
    </dgm:pt>
    <dgm:pt modelId="{C4A12FCF-9967-874F-B291-57FDE407639D}" type="pres">
      <dgm:prSet presAssocID="{7D5A9A0C-A0D7-46CB-B5FE-DE51F5B3116D}" presName="FiveNodes_3_text" presStyleLbl="node1" presStyleIdx="4" presStyleCnt="5">
        <dgm:presLayoutVars>
          <dgm:bulletEnabled val="1"/>
        </dgm:presLayoutVars>
      </dgm:prSet>
      <dgm:spPr/>
    </dgm:pt>
    <dgm:pt modelId="{ABA09E46-4035-614E-B732-6BA29077FEF7}" type="pres">
      <dgm:prSet presAssocID="{7D5A9A0C-A0D7-46CB-B5FE-DE51F5B3116D}" presName="FiveNodes_4_text" presStyleLbl="node1" presStyleIdx="4" presStyleCnt="5">
        <dgm:presLayoutVars>
          <dgm:bulletEnabled val="1"/>
        </dgm:presLayoutVars>
      </dgm:prSet>
      <dgm:spPr/>
    </dgm:pt>
    <dgm:pt modelId="{B868E5C1-6546-7346-A5A3-85FD00FD84D4}" type="pres">
      <dgm:prSet presAssocID="{7D5A9A0C-A0D7-46CB-B5FE-DE51F5B3116D}" presName="FiveNodes_5_text" presStyleLbl="node1" presStyleIdx="4" presStyleCnt="5">
        <dgm:presLayoutVars>
          <dgm:bulletEnabled val="1"/>
        </dgm:presLayoutVars>
      </dgm:prSet>
      <dgm:spPr/>
    </dgm:pt>
  </dgm:ptLst>
  <dgm:cxnLst>
    <dgm:cxn modelId="{233B7700-3A96-4303-AAEE-D37F9A2AD658}" srcId="{7D5A9A0C-A0D7-46CB-B5FE-DE51F5B3116D}" destId="{E306EAC2-978B-4BF4-A0BA-A568F215AFD2}" srcOrd="2" destOrd="0" parTransId="{0284C43A-E7FB-405F-8F70-5F5B1246748A}" sibTransId="{EE6F5F8B-2243-4BD4-948B-DDAF6BBD6687}"/>
    <dgm:cxn modelId="{750B5A19-AD5B-6E4B-9E88-B2309E244389}" type="presOf" srcId="{1C234352-7A9A-4DFC-8710-FB0F2A27AA44}" destId="{F428A46F-696B-AE49-8388-ED664E45191D}" srcOrd="0" destOrd="0" presId="urn:microsoft.com/office/officeart/2005/8/layout/vProcess5"/>
    <dgm:cxn modelId="{37536A1B-37E4-CF4F-BC1C-ADD465E2F40D}" type="presOf" srcId="{EE6F5F8B-2243-4BD4-948B-DDAF6BBD6687}" destId="{5B44DDA5-2466-2245-81D5-D52F3CE7A08D}" srcOrd="0" destOrd="0" presId="urn:microsoft.com/office/officeart/2005/8/layout/vProcess5"/>
    <dgm:cxn modelId="{CA79E81F-574B-FA4F-8AE1-04BAA7CFA188}" type="presOf" srcId="{9FDD449D-ACE6-47B2-B007-3B676F6B518C}" destId="{2F2810C8-D4C9-3A42-AD90-F02AF8B59D3F}" srcOrd="0" destOrd="0" presId="urn:microsoft.com/office/officeart/2005/8/layout/vProcess5"/>
    <dgm:cxn modelId="{61D02E28-C8A6-144D-B84D-DB18997D2435}" type="presOf" srcId="{8E1E662B-ADF1-40F2-82B7-B2A1B117FD1D}" destId="{4BC17BC2-28C2-E64A-8385-ABE627008AE1}" srcOrd="0" destOrd="0" presId="urn:microsoft.com/office/officeart/2005/8/layout/vProcess5"/>
    <dgm:cxn modelId="{5317EB2B-A26D-1C44-9E87-056DA90BE5A3}" type="presOf" srcId="{7D5A9A0C-A0D7-46CB-B5FE-DE51F5B3116D}" destId="{1BAC054A-9772-8C48-ADE9-81A88B80AA29}" srcOrd="0" destOrd="0" presId="urn:microsoft.com/office/officeart/2005/8/layout/vProcess5"/>
    <dgm:cxn modelId="{54D1B43A-181B-4770-9025-758BE5354EDF}" srcId="{7D5A9A0C-A0D7-46CB-B5FE-DE51F5B3116D}" destId="{86C3A9AE-8B66-4E36-AD83-400928C80D98}" srcOrd="4" destOrd="0" parTransId="{5938ECDC-C599-4DCC-952F-6F4EA0440E48}" sibTransId="{C02FE8F3-6CB0-4C92-95AF-6CA14690623D}"/>
    <dgm:cxn modelId="{4CF02348-7821-4242-AF54-5BE9CFC87155}" srcId="{7D5A9A0C-A0D7-46CB-B5FE-DE51F5B3116D}" destId="{8E1E662B-ADF1-40F2-82B7-B2A1B117FD1D}" srcOrd="1" destOrd="0" parTransId="{356C0C70-EE1B-4BFF-9EC2-0822462E0F7D}" sibTransId="{CCC90DAF-1CA6-453D-9E06-7FE60BF0A0C9}"/>
    <dgm:cxn modelId="{FB9A9750-A5CB-BD42-9E42-604FB448C835}" type="presOf" srcId="{CCC90DAF-1CA6-453D-9E06-7FE60BF0A0C9}" destId="{5A252558-022D-3B4B-9B1F-D0CD686CD6F4}" srcOrd="0" destOrd="0" presId="urn:microsoft.com/office/officeart/2005/8/layout/vProcess5"/>
    <dgm:cxn modelId="{6D791E60-E07A-5F44-956B-FA3A2C757534}" type="presOf" srcId="{1C234352-7A9A-4DFC-8710-FB0F2A27AA44}" destId="{ABA09E46-4035-614E-B732-6BA29077FEF7}" srcOrd="1" destOrd="0" presId="urn:microsoft.com/office/officeart/2005/8/layout/vProcess5"/>
    <dgm:cxn modelId="{D05A0686-0FB2-47A8-9ECB-922449C5704B}" srcId="{7D5A9A0C-A0D7-46CB-B5FE-DE51F5B3116D}" destId="{1C234352-7A9A-4DFC-8710-FB0F2A27AA44}" srcOrd="3" destOrd="0" parTransId="{68BCEED2-E7C0-4DED-8B7B-FBCD3B5ADE79}" sibTransId="{9FDD449D-ACE6-47B2-B007-3B676F6B518C}"/>
    <dgm:cxn modelId="{6A7AB1A7-BC3C-5144-8B7E-975CD87D86B5}" type="presOf" srcId="{404F8C2D-4F76-443B-AFC7-9DEB18E113B1}" destId="{D33E380D-A035-2940-9BBF-90F8E8F4B999}" srcOrd="0" destOrd="0" presId="urn:microsoft.com/office/officeart/2005/8/layout/vProcess5"/>
    <dgm:cxn modelId="{9538AEB3-FD1D-BE4F-B026-52F79BD14107}" type="presOf" srcId="{86C3A9AE-8B66-4E36-AD83-400928C80D98}" destId="{4E4CD505-FC84-5C47-B9F7-832D17524D94}" srcOrd="0" destOrd="0" presId="urn:microsoft.com/office/officeart/2005/8/layout/vProcess5"/>
    <dgm:cxn modelId="{1EF6D4C5-6C4D-074E-8E7B-E1CE853CE28A}" type="presOf" srcId="{404F8C2D-4F76-443B-AFC7-9DEB18E113B1}" destId="{A00DA7E9-F5CD-A54D-A2F8-B57786076404}" srcOrd="1" destOrd="0" presId="urn:microsoft.com/office/officeart/2005/8/layout/vProcess5"/>
    <dgm:cxn modelId="{9355AECB-E2E2-4EB9-8C07-64D1C84E9295}" srcId="{7D5A9A0C-A0D7-46CB-B5FE-DE51F5B3116D}" destId="{404F8C2D-4F76-443B-AFC7-9DEB18E113B1}" srcOrd="0" destOrd="0" parTransId="{5536EE41-1D48-491A-B1DE-D2A1FB15C703}" sibTransId="{2B6E1954-9A05-40D7-A626-27E317A32EA3}"/>
    <dgm:cxn modelId="{2730BECD-A45A-9146-B2EB-D9F0537CFC04}" type="presOf" srcId="{86C3A9AE-8B66-4E36-AD83-400928C80D98}" destId="{B868E5C1-6546-7346-A5A3-85FD00FD84D4}" srcOrd="1" destOrd="0" presId="urn:microsoft.com/office/officeart/2005/8/layout/vProcess5"/>
    <dgm:cxn modelId="{FF883CE1-765B-444B-9793-5814445D4B4B}" type="presOf" srcId="{8E1E662B-ADF1-40F2-82B7-B2A1B117FD1D}" destId="{BDBAACD6-FE1D-CC48-BB7A-3037D7CEC95A}" srcOrd="1" destOrd="0" presId="urn:microsoft.com/office/officeart/2005/8/layout/vProcess5"/>
    <dgm:cxn modelId="{7624EAE1-C976-0846-995C-6921A1483677}" type="presOf" srcId="{E306EAC2-978B-4BF4-A0BA-A568F215AFD2}" destId="{C4A12FCF-9967-874F-B291-57FDE407639D}" srcOrd="1" destOrd="0" presId="urn:microsoft.com/office/officeart/2005/8/layout/vProcess5"/>
    <dgm:cxn modelId="{E65836EA-B161-E14C-B332-30F06D280F1C}" type="presOf" srcId="{2B6E1954-9A05-40D7-A626-27E317A32EA3}" destId="{4EB86408-F5D5-3F4E-B4C9-BB1F0141A12D}" srcOrd="0" destOrd="0" presId="urn:microsoft.com/office/officeart/2005/8/layout/vProcess5"/>
    <dgm:cxn modelId="{057BB3FF-9250-9347-BF61-D2ACC2641E5E}" type="presOf" srcId="{E306EAC2-978B-4BF4-A0BA-A568F215AFD2}" destId="{8883B261-6613-824D-8F36-FA322D6AE640}" srcOrd="0" destOrd="0" presId="urn:microsoft.com/office/officeart/2005/8/layout/vProcess5"/>
    <dgm:cxn modelId="{D63EAD00-5606-9A41-948E-413790392F1D}" type="presParOf" srcId="{1BAC054A-9772-8C48-ADE9-81A88B80AA29}" destId="{FDE39D5F-A538-424B-B999-314753A8AECE}" srcOrd="0" destOrd="0" presId="urn:microsoft.com/office/officeart/2005/8/layout/vProcess5"/>
    <dgm:cxn modelId="{F9816EC4-F9AA-FF4A-9DF6-E97F105145DC}" type="presParOf" srcId="{1BAC054A-9772-8C48-ADE9-81A88B80AA29}" destId="{D33E380D-A035-2940-9BBF-90F8E8F4B999}" srcOrd="1" destOrd="0" presId="urn:microsoft.com/office/officeart/2005/8/layout/vProcess5"/>
    <dgm:cxn modelId="{8BAB47BE-83A5-BE42-9B69-2903CED906C7}" type="presParOf" srcId="{1BAC054A-9772-8C48-ADE9-81A88B80AA29}" destId="{4BC17BC2-28C2-E64A-8385-ABE627008AE1}" srcOrd="2" destOrd="0" presId="urn:microsoft.com/office/officeart/2005/8/layout/vProcess5"/>
    <dgm:cxn modelId="{A7E82678-3BA1-6843-A39B-D3788D4E8A5D}" type="presParOf" srcId="{1BAC054A-9772-8C48-ADE9-81A88B80AA29}" destId="{8883B261-6613-824D-8F36-FA322D6AE640}" srcOrd="3" destOrd="0" presId="urn:microsoft.com/office/officeart/2005/8/layout/vProcess5"/>
    <dgm:cxn modelId="{296A5DF3-200F-1147-9440-046F5253934B}" type="presParOf" srcId="{1BAC054A-9772-8C48-ADE9-81A88B80AA29}" destId="{F428A46F-696B-AE49-8388-ED664E45191D}" srcOrd="4" destOrd="0" presId="urn:microsoft.com/office/officeart/2005/8/layout/vProcess5"/>
    <dgm:cxn modelId="{4CBA91C8-513D-F040-90A6-BF7B873605B0}" type="presParOf" srcId="{1BAC054A-9772-8C48-ADE9-81A88B80AA29}" destId="{4E4CD505-FC84-5C47-B9F7-832D17524D94}" srcOrd="5" destOrd="0" presId="urn:microsoft.com/office/officeart/2005/8/layout/vProcess5"/>
    <dgm:cxn modelId="{5BA5F23F-A657-D549-A965-A4D5A2E7BBB7}" type="presParOf" srcId="{1BAC054A-9772-8C48-ADE9-81A88B80AA29}" destId="{4EB86408-F5D5-3F4E-B4C9-BB1F0141A12D}" srcOrd="6" destOrd="0" presId="urn:microsoft.com/office/officeart/2005/8/layout/vProcess5"/>
    <dgm:cxn modelId="{699F3805-5432-6D4D-8988-60748242A84C}" type="presParOf" srcId="{1BAC054A-9772-8C48-ADE9-81A88B80AA29}" destId="{5A252558-022D-3B4B-9B1F-D0CD686CD6F4}" srcOrd="7" destOrd="0" presId="urn:microsoft.com/office/officeart/2005/8/layout/vProcess5"/>
    <dgm:cxn modelId="{69E5FD98-D981-8240-9CE3-DD0E28E461D5}" type="presParOf" srcId="{1BAC054A-9772-8C48-ADE9-81A88B80AA29}" destId="{5B44DDA5-2466-2245-81D5-D52F3CE7A08D}" srcOrd="8" destOrd="0" presId="urn:microsoft.com/office/officeart/2005/8/layout/vProcess5"/>
    <dgm:cxn modelId="{01B3F75F-5A65-8F4E-B498-A1AFDC0D10CC}" type="presParOf" srcId="{1BAC054A-9772-8C48-ADE9-81A88B80AA29}" destId="{2F2810C8-D4C9-3A42-AD90-F02AF8B59D3F}" srcOrd="9" destOrd="0" presId="urn:microsoft.com/office/officeart/2005/8/layout/vProcess5"/>
    <dgm:cxn modelId="{C31239F5-9F90-2949-8141-DF3820C4B579}" type="presParOf" srcId="{1BAC054A-9772-8C48-ADE9-81A88B80AA29}" destId="{A00DA7E9-F5CD-A54D-A2F8-B57786076404}" srcOrd="10" destOrd="0" presId="urn:microsoft.com/office/officeart/2005/8/layout/vProcess5"/>
    <dgm:cxn modelId="{6DA67914-35A8-7144-A030-FABC07882B96}" type="presParOf" srcId="{1BAC054A-9772-8C48-ADE9-81A88B80AA29}" destId="{BDBAACD6-FE1D-CC48-BB7A-3037D7CEC95A}" srcOrd="11" destOrd="0" presId="urn:microsoft.com/office/officeart/2005/8/layout/vProcess5"/>
    <dgm:cxn modelId="{BA799096-0C91-3945-AC50-9E96800BC07A}" type="presParOf" srcId="{1BAC054A-9772-8C48-ADE9-81A88B80AA29}" destId="{C4A12FCF-9967-874F-B291-57FDE407639D}" srcOrd="12" destOrd="0" presId="urn:microsoft.com/office/officeart/2005/8/layout/vProcess5"/>
    <dgm:cxn modelId="{D32CE57F-277B-BE4F-89B3-3E6570378946}" type="presParOf" srcId="{1BAC054A-9772-8C48-ADE9-81A88B80AA29}" destId="{ABA09E46-4035-614E-B732-6BA29077FEF7}" srcOrd="13" destOrd="0" presId="urn:microsoft.com/office/officeart/2005/8/layout/vProcess5"/>
    <dgm:cxn modelId="{14BB02B4-4D95-AE4E-907F-EB9BD75A0698}" type="presParOf" srcId="{1BAC054A-9772-8C48-ADE9-81A88B80AA29}" destId="{B868E5C1-6546-7346-A5A3-85FD00FD84D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0CEF28-7CD5-4B73-86D5-9C94267483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929AE4-2072-4325-9B2B-B30C6FC16315}">
      <dgm:prSet/>
      <dgm:spPr/>
      <dgm:t>
        <a:bodyPr/>
        <a:lstStyle/>
        <a:p>
          <a:pPr>
            <a:lnSpc>
              <a:spcPct val="100000"/>
            </a:lnSpc>
          </a:pPr>
          <a:r>
            <a:rPr lang="en-US" baseline="0"/>
            <a:t>Logistic Regression</a:t>
          </a:r>
          <a:endParaRPr lang="en-US"/>
        </a:p>
      </dgm:t>
    </dgm:pt>
    <dgm:pt modelId="{1F23DB7C-59BB-44E8-8FC1-2993D9CE6038}" type="parTrans" cxnId="{6E02EA9D-872F-4E2F-8C45-106F40BC7E11}">
      <dgm:prSet/>
      <dgm:spPr/>
      <dgm:t>
        <a:bodyPr/>
        <a:lstStyle/>
        <a:p>
          <a:endParaRPr lang="en-US"/>
        </a:p>
      </dgm:t>
    </dgm:pt>
    <dgm:pt modelId="{7CCC072F-4A2A-4ED3-A995-230A73D6782B}" type="sibTrans" cxnId="{6E02EA9D-872F-4E2F-8C45-106F40BC7E11}">
      <dgm:prSet/>
      <dgm:spPr/>
      <dgm:t>
        <a:bodyPr/>
        <a:lstStyle/>
        <a:p>
          <a:endParaRPr lang="en-US"/>
        </a:p>
      </dgm:t>
    </dgm:pt>
    <dgm:pt modelId="{D92AD8FF-AF01-4860-819E-D57CEDAFA2A8}">
      <dgm:prSet/>
      <dgm:spPr/>
      <dgm:t>
        <a:bodyPr/>
        <a:lstStyle/>
        <a:p>
          <a:pPr>
            <a:lnSpc>
              <a:spcPct val="100000"/>
            </a:lnSpc>
          </a:pPr>
          <a:r>
            <a:rPr lang="en-US" baseline="0"/>
            <a:t>Decision Tree</a:t>
          </a:r>
          <a:endParaRPr lang="en-US"/>
        </a:p>
      </dgm:t>
    </dgm:pt>
    <dgm:pt modelId="{85737C2B-0F6E-422C-A4E4-B1F37EE4065A}" type="parTrans" cxnId="{C64E0F66-749F-4432-8A75-5FA7CDA6E037}">
      <dgm:prSet/>
      <dgm:spPr/>
      <dgm:t>
        <a:bodyPr/>
        <a:lstStyle/>
        <a:p>
          <a:endParaRPr lang="en-US"/>
        </a:p>
      </dgm:t>
    </dgm:pt>
    <dgm:pt modelId="{0B8B9E8B-E28A-4CC9-9255-F1D46A354E58}" type="sibTrans" cxnId="{C64E0F66-749F-4432-8A75-5FA7CDA6E037}">
      <dgm:prSet/>
      <dgm:spPr/>
      <dgm:t>
        <a:bodyPr/>
        <a:lstStyle/>
        <a:p>
          <a:endParaRPr lang="en-US"/>
        </a:p>
      </dgm:t>
    </dgm:pt>
    <dgm:pt modelId="{6F6FDDAC-CDF6-44A5-BC53-48211C6E38A7}">
      <dgm:prSet/>
      <dgm:spPr/>
      <dgm:t>
        <a:bodyPr/>
        <a:lstStyle/>
        <a:p>
          <a:pPr>
            <a:lnSpc>
              <a:spcPct val="100000"/>
            </a:lnSpc>
          </a:pPr>
          <a:r>
            <a:rPr lang="en-US" baseline="0" dirty="0"/>
            <a:t>Support Vector Machine (SVM)</a:t>
          </a:r>
          <a:endParaRPr lang="en-US" dirty="0"/>
        </a:p>
      </dgm:t>
    </dgm:pt>
    <dgm:pt modelId="{0644DF70-02AF-494E-B261-E2C2F7314046}" type="parTrans" cxnId="{B64FFACB-7C7A-449E-A6B1-60B5CF85BF48}">
      <dgm:prSet/>
      <dgm:spPr/>
      <dgm:t>
        <a:bodyPr/>
        <a:lstStyle/>
        <a:p>
          <a:endParaRPr lang="en-US"/>
        </a:p>
      </dgm:t>
    </dgm:pt>
    <dgm:pt modelId="{3A8E0F95-C584-44BD-9D3E-E6A8F4AE03FF}" type="sibTrans" cxnId="{B64FFACB-7C7A-449E-A6B1-60B5CF85BF48}">
      <dgm:prSet/>
      <dgm:spPr/>
      <dgm:t>
        <a:bodyPr/>
        <a:lstStyle/>
        <a:p>
          <a:endParaRPr lang="en-US"/>
        </a:p>
      </dgm:t>
    </dgm:pt>
    <dgm:pt modelId="{357FC821-9347-4FE9-9002-1370B4D93FEF}">
      <dgm:prSet/>
      <dgm:spPr/>
      <dgm:t>
        <a:bodyPr/>
        <a:lstStyle/>
        <a:p>
          <a:pPr>
            <a:lnSpc>
              <a:spcPct val="100000"/>
            </a:lnSpc>
          </a:pPr>
          <a:r>
            <a:rPr lang="en-US" baseline="0" dirty="0"/>
            <a:t>Naive Bayes</a:t>
          </a:r>
          <a:endParaRPr lang="en-US" dirty="0"/>
        </a:p>
      </dgm:t>
    </dgm:pt>
    <dgm:pt modelId="{98E23ACE-4C21-41DE-A5A2-F2CDB6AF8D84}" type="parTrans" cxnId="{549D0816-32A8-4D4C-8738-5A42C86BD6ED}">
      <dgm:prSet/>
      <dgm:spPr/>
      <dgm:t>
        <a:bodyPr/>
        <a:lstStyle/>
        <a:p>
          <a:endParaRPr lang="en-US"/>
        </a:p>
      </dgm:t>
    </dgm:pt>
    <dgm:pt modelId="{D1082463-CE1E-4273-9D75-3887E6A13460}" type="sibTrans" cxnId="{549D0816-32A8-4D4C-8738-5A42C86BD6ED}">
      <dgm:prSet/>
      <dgm:spPr/>
      <dgm:t>
        <a:bodyPr/>
        <a:lstStyle/>
        <a:p>
          <a:endParaRPr lang="en-US"/>
        </a:p>
      </dgm:t>
    </dgm:pt>
    <dgm:pt modelId="{250E0063-550F-4D6F-8EEA-9267046478DC}">
      <dgm:prSet/>
      <dgm:spPr/>
      <dgm:t>
        <a:bodyPr/>
        <a:lstStyle/>
        <a:p>
          <a:pPr>
            <a:lnSpc>
              <a:spcPct val="100000"/>
            </a:lnSpc>
          </a:pPr>
          <a:r>
            <a:rPr lang="en-US" baseline="0"/>
            <a:t>Random Forest</a:t>
          </a:r>
          <a:endParaRPr lang="en-US"/>
        </a:p>
      </dgm:t>
    </dgm:pt>
    <dgm:pt modelId="{4AA41762-1333-414E-8CC9-90F2547D9DD5}" type="parTrans" cxnId="{86640CB5-05DA-4DAB-8150-B484A3181807}">
      <dgm:prSet/>
      <dgm:spPr/>
      <dgm:t>
        <a:bodyPr/>
        <a:lstStyle/>
        <a:p>
          <a:endParaRPr lang="en-US"/>
        </a:p>
      </dgm:t>
    </dgm:pt>
    <dgm:pt modelId="{4FE38196-CF3F-4B27-877F-E082896CE228}" type="sibTrans" cxnId="{86640CB5-05DA-4DAB-8150-B484A3181807}">
      <dgm:prSet/>
      <dgm:spPr/>
      <dgm:t>
        <a:bodyPr/>
        <a:lstStyle/>
        <a:p>
          <a:endParaRPr lang="en-US"/>
        </a:p>
      </dgm:t>
    </dgm:pt>
    <dgm:pt modelId="{4773FFA3-6ED0-4EC4-AEE2-DD84F84011A6}">
      <dgm:prSet/>
      <dgm:spPr/>
      <dgm:t>
        <a:bodyPr/>
        <a:lstStyle/>
        <a:p>
          <a:pPr>
            <a:lnSpc>
              <a:spcPct val="100000"/>
            </a:lnSpc>
          </a:pPr>
          <a:r>
            <a:rPr lang="en-US" baseline="0"/>
            <a:t>Artificial Neural Networks (ANN)</a:t>
          </a:r>
          <a:endParaRPr lang="en-US"/>
        </a:p>
      </dgm:t>
    </dgm:pt>
    <dgm:pt modelId="{57C6F844-73BB-4848-988D-EDD3A0A5F3B6}" type="parTrans" cxnId="{CE21EF15-89F0-4462-977B-62269AC43A51}">
      <dgm:prSet/>
      <dgm:spPr/>
      <dgm:t>
        <a:bodyPr/>
        <a:lstStyle/>
        <a:p>
          <a:endParaRPr lang="en-US"/>
        </a:p>
      </dgm:t>
    </dgm:pt>
    <dgm:pt modelId="{FC6BB358-6878-47DD-9CAB-C1FC3AFDCB25}" type="sibTrans" cxnId="{CE21EF15-89F0-4462-977B-62269AC43A51}">
      <dgm:prSet/>
      <dgm:spPr/>
      <dgm:t>
        <a:bodyPr/>
        <a:lstStyle/>
        <a:p>
          <a:endParaRPr lang="en-US"/>
        </a:p>
      </dgm:t>
    </dgm:pt>
    <dgm:pt modelId="{7DB23C9D-FCAD-4D47-9539-0195DE4E648E}" type="pres">
      <dgm:prSet presAssocID="{500CEF28-7CD5-4B73-86D5-9C94267483EB}" presName="root" presStyleCnt="0">
        <dgm:presLayoutVars>
          <dgm:dir/>
          <dgm:resizeHandles val="exact"/>
        </dgm:presLayoutVars>
      </dgm:prSet>
      <dgm:spPr/>
    </dgm:pt>
    <dgm:pt modelId="{6E6368CA-F5FF-4E91-91E5-2D39F9E78C55}" type="pres">
      <dgm:prSet presAssocID="{46929AE4-2072-4325-9B2B-B30C6FC16315}" presName="compNode" presStyleCnt="0"/>
      <dgm:spPr/>
    </dgm:pt>
    <dgm:pt modelId="{36A74227-0115-4D5A-8E50-FD8653330EBD}" type="pres">
      <dgm:prSet presAssocID="{46929AE4-2072-4325-9B2B-B30C6FC16315}" presName="bgRect" presStyleLbl="bgShp" presStyleIdx="0" presStyleCnt="6"/>
      <dgm:spPr/>
    </dgm:pt>
    <dgm:pt modelId="{C6BCC919-14AB-4B6E-B75C-1C5217B6DEF8}" type="pres">
      <dgm:prSet presAssocID="{46929AE4-2072-4325-9B2B-B30C6FC163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CBA470F-D016-40A7-98CE-68323A1A4E42}" type="pres">
      <dgm:prSet presAssocID="{46929AE4-2072-4325-9B2B-B30C6FC16315}" presName="spaceRect" presStyleCnt="0"/>
      <dgm:spPr/>
    </dgm:pt>
    <dgm:pt modelId="{01B6F279-399B-4637-BB50-7F750DF58169}" type="pres">
      <dgm:prSet presAssocID="{46929AE4-2072-4325-9B2B-B30C6FC16315}" presName="parTx" presStyleLbl="revTx" presStyleIdx="0" presStyleCnt="6">
        <dgm:presLayoutVars>
          <dgm:chMax val="0"/>
          <dgm:chPref val="0"/>
        </dgm:presLayoutVars>
      </dgm:prSet>
      <dgm:spPr/>
    </dgm:pt>
    <dgm:pt modelId="{E0A646E0-CA91-48AD-A94E-E69FF08709ED}" type="pres">
      <dgm:prSet presAssocID="{7CCC072F-4A2A-4ED3-A995-230A73D6782B}" presName="sibTrans" presStyleCnt="0"/>
      <dgm:spPr/>
    </dgm:pt>
    <dgm:pt modelId="{262AF904-304A-4E6E-80F5-83F4A4FCCAC4}" type="pres">
      <dgm:prSet presAssocID="{6F6FDDAC-CDF6-44A5-BC53-48211C6E38A7}" presName="compNode" presStyleCnt="0"/>
      <dgm:spPr/>
    </dgm:pt>
    <dgm:pt modelId="{5AE5F98D-3721-41C4-B667-E753AAAE68DF}" type="pres">
      <dgm:prSet presAssocID="{6F6FDDAC-CDF6-44A5-BC53-48211C6E38A7}" presName="bgRect" presStyleLbl="bgShp" presStyleIdx="1" presStyleCnt="6"/>
      <dgm:spPr/>
    </dgm:pt>
    <dgm:pt modelId="{BC7C3E47-F13D-453E-95F4-D38021E4EDED}" type="pres">
      <dgm:prSet presAssocID="{6F6FDDAC-CDF6-44A5-BC53-48211C6E38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75D8381-9B1F-475C-B2AC-27DEDBC1F773}" type="pres">
      <dgm:prSet presAssocID="{6F6FDDAC-CDF6-44A5-BC53-48211C6E38A7}" presName="spaceRect" presStyleCnt="0"/>
      <dgm:spPr/>
    </dgm:pt>
    <dgm:pt modelId="{F224C7A7-2768-4F82-8A88-4C79D3C58EF1}" type="pres">
      <dgm:prSet presAssocID="{6F6FDDAC-CDF6-44A5-BC53-48211C6E38A7}" presName="parTx" presStyleLbl="revTx" presStyleIdx="1" presStyleCnt="6">
        <dgm:presLayoutVars>
          <dgm:chMax val="0"/>
          <dgm:chPref val="0"/>
        </dgm:presLayoutVars>
      </dgm:prSet>
      <dgm:spPr/>
    </dgm:pt>
    <dgm:pt modelId="{FCDBE1C9-1CEA-4832-A3A9-68673F622AA3}" type="pres">
      <dgm:prSet presAssocID="{3A8E0F95-C584-44BD-9D3E-E6A8F4AE03FF}" presName="sibTrans" presStyleCnt="0"/>
      <dgm:spPr/>
    </dgm:pt>
    <dgm:pt modelId="{A8A37046-9AC5-44E5-979F-7A899C2F3200}" type="pres">
      <dgm:prSet presAssocID="{D92AD8FF-AF01-4860-819E-D57CEDAFA2A8}" presName="compNode" presStyleCnt="0"/>
      <dgm:spPr/>
    </dgm:pt>
    <dgm:pt modelId="{C3B7F3EC-D4AB-48B9-A04E-F102D305F218}" type="pres">
      <dgm:prSet presAssocID="{D92AD8FF-AF01-4860-819E-D57CEDAFA2A8}" presName="bgRect" presStyleLbl="bgShp" presStyleIdx="2" presStyleCnt="6"/>
      <dgm:spPr/>
    </dgm:pt>
    <dgm:pt modelId="{47C1F787-BF07-40E5-A945-19BDAC975C7B}" type="pres">
      <dgm:prSet presAssocID="{D92AD8FF-AF01-4860-819E-D57CEDAFA2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DACF95F-2446-47EC-B5A3-E604A8BD245E}" type="pres">
      <dgm:prSet presAssocID="{D92AD8FF-AF01-4860-819E-D57CEDAFA2A8}" presName="spaceRect" presStyleCnt="0"/>
      <dgm:spPr/>
    </dgm:pt>
    <dgm:pt modelId="{612BB063-AF76-4C42-87B4-CEBDF88F9513}" type="pres">
      <dgm:prSet presAssocID="{D92AD8FF-AF01-4860-819E-D57CEDAFA2A8}" presName="parTx" presStyleLbl="revTx" presStyleIdx="2" presStyleCnt="6">
        <dgm:presLayoutVars>
          <dgm:chMax val="0"/>
          <dgm:chPref val="0"/>
        </dgm:presLayoutVars>
      </dgm:prSet>
      <dgm:spPr/>
    </dgm:pt>
    <dgm:pt modelId="{09D418CB-BAAF-4743-B81D-E276DEBAA5D8}" type="pres">
      <dgm:prSet presAssocID="{0B8B9E8B-E28A-4CC9-9255-F1D46A354E58}" presName="sibTrans" presStyleCnt="0"/>
      <dgm:spPr/>
    </dgm:pt>
    <dgm:pt modelId="{B7A7F4BC-2A04-4E2E-AAA3-A30EE133FBDB}" type="pres">
      <dgm:prSet presAssocID="{357FC821-9347-4FE9-9002-1370B4D93FEF}" presName="compNode" presStyleCnt="0"/>
      <dgm:spPr/>
    </dgm:pt>
    <dgm:pt modelId="{CCA064E6-BDC0-4F45-B9CD-99B7C8A978DA}" type="pres">
      <dgm:prSet presAssocID="{357FC821-9347-4FE9-9002-1370B4D93FEF}" presName="bgRect" presStyleLbl="bgShp" presStyleIdx="3" presStyleCnt="6"/>
      <dgm:spPr/>
    </dgm:pt>
    <dgm:pt modelId="{0140C48D-E326-42DD-B387-A6B30E13B0BC}" type="pres">
      <dgm:prSet presAssocID="{357FC821-9347-4FE9-9002-1370B4D93F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9EF995E8-A8C7-4000-ADAC-9C8EA5F61829}" type="pres">
      <dgm:prSet presAssocID="{357FC821-9347-4FE9-9002-1370B4D93FEF}" presName="spaceRect" presStyleCnt="0"/>
      <dgm:spPr/>
    </dgm:pt>
    <dgm:pt modelId="{FF05604A-E6AA-48AE-B13A-E9AE51E1AF40}" type="pres">
      <dgm:prSet presAssocID="{357FC821-9347-4FE9-9002-1370B4D93FEF}" presName="parTx" presStyleLbl="revTx" presStyleIdx="3" presStyleCnt="6">
        <dgm:presLayoutVars>
          <dgm:chMax val="0"/>
          <dgm:chPref val="0"/>
        </dgm:presLayoutVars>
      </dgm:prSet>
      <dgm:spPr/>
    </dgm:pt>
    <dgm:pt modelId="{CF75DFA7-7DF9-4227-9BB5-5121593C11AB}" type="pres">
      <dgm:prSet presAssocID="{D1082463-CE1E-4273-9D75-3887E6A13460}" presName="sibTrans" presStyleCnt="0"/>
      <dgm:spPr/>
    </dgm:pt>
    <dgm:pt modelId="{EAFFFAB0-80D4-4ADD-B8A6-87303786ED22}" type="pres">
      <dgm:prSet presAssocID="{250E0063-550F-4D6F-8EEA-9267046478DC}" presName="compNode" presStyleCnt="0"/>
      <dgm:spPr/>
    </dgm:pt>
    <dgm:pt modelId="{B9C97751-E281-417C-AD9A-E9EEB5D15E3E}" type="pres">
      <dgm:prSet presAssocID="{250E0063-550F-4D6F-8EEA-9267046478DC}" presName="bgRect" presStyleLbl="bgShp" presStyleIdx="4" presStyleCnt="6"/>
      <dgm:spPr/>
    </dgm:pt>
    <dgm:pt modelId="{C5938B3D-8304-41CE-A99C-A8DA3939961B}" type="pres">
      <dgm:prSet presAssocID="{250E0063-550F-4D6F-8EEA-9267046478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ciduous tree"/>
        </a:ext>
      </dgm:extLst>
    </dgm:pt>
    <dgm:pt modelId="{834D7D37-C032-4CA6-BF4B-B683EC071D8B}" type="pres">
      <dgm:prSet presAssocID="{250E0063-550F-4D6F-8EEA-9267046478DC}" presName="spaceRect" presStyleCnt="0"/>
      <dgm:spPr/>
    </dgm:pt>
    <dgm:pt modelId="{F4E5A175-D8E6-48D6-AFC9-F072FD58F2DE}" type="pres">
      <dgm:prSet presAssocID="{250E0063-550F-4D6F-8EEA-9267046478DC}" presName="parTx" presStyleLbl="revTx" presStyleIdx="4" presStyleCnt="6">
        <dgm:presLayoutVars>
          <dgm:chMax val="0"/>
          <dgm:chPref val="0"/>
        </dgm:presLayoutVars>
      </dgm:prSet>
      <dgm:spPr/>
    </dgm:pt>
    <dgm:pt modelId="{E770065A-172A-4C74-9B31-56908448222B}" type="pres">
      <dgm:prSet presAssocID="{4FE38196-CF3F-4B27-877F-E082896CE228}" presName="sibTrans" presStyleCnt="0"/>
      <dgm:spPr/>
    </dgm:pt>
    <dgm:pt modelId="{95DA77E6-F259-48EF-9BFE-B595E4D511F6}" type="pres">
      <dgm:prSet presAssocID="{4773FFA3-6ED0-4EC4-AEE2-DD84F84011A6}" presName="compNode" presStyleCnt="0"/>
      <dgm:spPr/>
    </dgm:pt>
    <dgm:pt modelId="{9BD4D999-8215-49C0-9324-8D0CE1BC09CF}" type="pres">
      <dgm:prSet presAssocID="{4773FFA3-6ED0-4EC4-AEE2-DD84F84011A6}" presName="bgRect" presStyleLbl="bgShp" presStyleIdx="5" presStyleCnt="6"/>
      <dgm:spPr/>
    </dgm:pt>
    <dgm:pt modelId="{B1A36360-EF91-4A87-A283-B19FE5BD2C82}" type="pres">
      <dgm:prSet presAssocID="{4773FFA3-6ED0-4EC4-AEE2-DD84F84011A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ain"/>
        </a:ext>
      </dgm:extLst>
    </dgm:pt>
    <dgm:pt modelId="{715E7141-69E2-44B7-B9F1-7ABCA1A30DCB}" type="pres">
      <dgm:prSet presAssocID="{4773FFA3-6ED0-4EC4-AEE2-DD84F84011A6}" presName="spaceRect" presStyleCnt="0"/>
      <dgm:spPr/>
    </dgm:pt>
    <dgm:pt modelId="{2683AC6B-5684-47A0-9D1D-80A624D9E3C4}" type="pres">
      <dgm:prSet presAssocID="{4773FFA3-6ED0-4EC4-AEE2-DD84F84011A6}" presName="parTx" presStyleLbl="revTx" presStyleIdx="5" presStyleCnt="6">
        <dgm:presLayoutVars>
          <dgm:chMax val="0"/>
          <dgm:chPref val="0"/>
        </dgm:presLayoutVars>
      </dgm:prSet>
      <dgm:spPr/>
    </dgm:pt>
  </dgm:ptLst>
  <dgm:cxnLst>
    <dgm:cxn modelId="{92C23709-5E42-7D41-9382-00EAE87412DC}" type="presOf" srcId="{357FC821-9347-4FE9-9002-1370B4D93FEF}" destId="{FF05604A-E6AA-48AE-B13A-E9AE51E1AF40}" srcOrd="0" destOrd="0" presId="urn:microsoft.com/office/officeart/2018/2/layout/IconVerticalSolidList"/>
    <dgm:cxn modelId="{CE21EF15-89F0-4462-977B-62269AC43A51}" srcId="{500CEF28-7CD5-4B73-86D5-9C94267483EB}" destId="{4773FFA3-6ED0-4EC4-AEE2-DD84F84011A6}" srcOrd="5" destOrd="0" parTransId="{57C6F844-73BB-4848-988D-EDD3A0A5F3B6}" sibTransId="{FC6BB358-6878-47DD-9CAB-C1FC3AFDCB25}"/>
    <dgm:cxn modelId="{549D0816-32A8-4D4C-8738-5A42C86BD6ED}" srcId="{500CEF28-7CD5-4B73-86D5-9C94267483EB}" destId="{357FC821-9347-4FE9-9002-1370B4D93FEF}" srcOrd="3" destOrd="0" parTransId="{98E23ACE-4C21-41DE-A5A2-F2CDB6AF8D84}" sibTransId="{D1082463-CE1E-4273-9D75-3887E6A13460}"/>
    <dgm:cxn modelId="{2EDE0A44-9ADE-A849-8E8B-3AD9F326C767}" type="presOf" srcId="{6F6FDDAC-CDF6-44A5-BC53-48211C6E38A7}" destId="{F224C7A7-2768-4F82-8A88-4C79D3C58EF1}" srcOrd="0" destOrd="0" presId="urn:microsoft.com/office/officeart/2018/2/layout/IconVerticalSolidList"/>
    <dgm:cxn modelId="{76B85546-890B-C945-91F6-5D99672F6E01}" type="presOf" srcId="{D92AD8FF-AF01-4860-819E-D57CEDAFA2A8}" destId="{612BB063-AF76-4C42-87B4-CEBDF88F9513}" srcOrd="0" destOrd="0" presId="urn:microsoft.com/office/officeart/2018/2/layout/IconVerticalSolidList"/>
    <dgm:cxn modelId="{C64E0F66-749F-4432-8A75-5FA7CDA6E037}" srcId="{500CEF28-7CD5-4B73-86D5-9C94267483EB}" destId="{D92AD8FF-AF01-4860-819E-D57CEDAFA2A8}" srcOrd="2" destOrd="0" parTransId="{85737C2B-0F6E-422C-A4E4-B1F37EE4065A}" sibTransId="{0B8B9E8B-E28A-4CC9-9255-F1D46A354E58}"/>
    <dgm:cxn modelId="{FAE5007A-A0AC-0448-8D46-E0B4A079F8A1}" type="presOf" srcId="{4773FFA3-6ED0-4EC4-AEE2-DD84F84011A6}" destId="{2683AC6B-5684-47A0-9D1D-80A624D9E3C4}" srcOrd="0" destOrd="0" presId="urn:microsoft.com/office/officeart/2018/2/layout/IconVerticalSolidList"/>
    <dgm:cxn modelId="{513E307A-32E2-BD43-8F77-F71A112621DB}" type="presOf" srcId="{500CEF28-7CD5-4B73-86D5-9C94267483EB}" destId="{7DB23C9D-FCAD-4D47-9539-0195DE4E648E}" srcOrd="0" destOrd="0" presId="urn:microsoft.com/office/officeart/2018/2/layout/IconVerticalSolidList"/>
    <dgm:cxn modelId="{6E02EA9D-872F-4E2F-8C45-106F40BC7E11}" srcId="{500CEF28-7CD5-4B73-86D5-9C94267483EB}" destId="{46929AE4-2072-4325-9B2B-B30C6FC16315}" srcOrd="0" destOrd="0" parTransId="{1F23DB7C-59BB-44E8-8FC1-2993D9CE6038}" sibTransId="{7CCC072F-4A2A-4ED3-A995-230A73D6782B}"/>
    <dgm:cxn modelId="{26049EA5-1BE1-9B42-A360-9AFD84990FA3}" type="presOf" srcId="{250E0063-550F-4D6F-8EEA-9267046478DC}" destId="{F4E5A175-D8E6-48D6-AFC9-F072FD58F2DE}" srcOrd="0" destOrd="0" presId="urn:microsoft.com/office/officeart/2018/2/layout/IconVerticalSolidList"/>
    <dgm:cxn modelId="{86640CB5-05DA-4DAB-8150-B484A3181807}" srcId="{500CEF28-7CD5-4B73-86D5-9C94267483EB}" destId="{250E0063-550F-4D6F-8EEA-9267046478DC}" srcOrd="4" destOrd="0" parTransId="{4AA41762-1333-414E-8CC9-90F2547D9DD5}" sibTransId="{4FE38196-CF3F-4B27-877F-E082896CE228}"/>
    <dgm:cxn modelId="{B64FFACB-7C7A-449E-A6B1-60B5CF85BF48}" srcId="{500CEF28-7CD5-4B73-86D5-9C94267483EB}" destId="{6F6FDDAC-CDF6-44A5-BC53-48211C6E38A7}" srcOrd="1" destOrd="0" parTransId="{0644DF70-02AF-494E-B261-E2C2F7314046}" sibTransId="{3A8E0F95-C584-44BD-9D3E-E6A8F4AE03FF}"/>
    <dgm:cxn modelId="{BAFB52E0-9C19-144B-AAEF-3CBFD3DF7410}" type="presOf" srcId="{46929AE4-2072-4325-9B2B-B30C6FC16315}" destId="{01B6F279-399B-4637-BB50-7F750DF58169}" srcOrd="0" destOrd="0" presId="urn:microsoft.com/office/officeart/2018/2/layout/IconVerticalSolidList"/>
    <dgm:cxn modelId="{499A03F2-B991-F041-9D54-F645EE219B16}" type="presParOf" srcId="{7DB23C9D-FCAD-4D47-9539-0195DE4E648E}" destId="{6E6368CA-F5FF-4E91-91E5-2D39F9E78C55}" srcOrd="0" destOrd="0" presId="urn:microsoft.com/office/officeart/2018/2/layout/IconVerticalSolidList"/>
    <dgm:cxn modelId="{6DDD625C-7568-C342-A581-D766141098F0}" type="presParOf" srcId="{6E6368CA-F5FF-4E91-91E5-2D39F9E78C55}" destId="{36A74227-0115-4D5A-8E50-FD8653330EBD}" srcOrd="0" destOrd="0" presId="urn:microsoft.com/office/officeart/2018/2/layout/IconVerticalSolidList"/>
    <dgm:cxn modelId="{60F52CF3-D06E-3C47-B32D-BBABD318C961}" type="presParOf" srcId="{6E6368CA-F5FF-4E91-91E5-2D39F9E78C55}" destId="{C6BCC919-14AB-4B6E-B75C-1C5217B6DEF8}" srcOrd="1" destOrd="0" presId="urn:microsoft.com/office/officeart/2018/2/layout/IconVerticalSolidList"/>
    <dgm:cxn modelId="{C47252F7-6402-D747-B361-C565F5274C81}" type="presParOf" srcId="{6E6368CA-F5FF-4E91-91E5-2D39F9E78C55}" destId="{5CBA470F-D016-40A7-98CE-68323A1A4E42}" srcOrd="2" destOrd="0" presId="urn:microsoft.com/office/officeart/2018/2/layout/IconVerticalSolidList"/>
    <dgm:cxn modelId="{7730FEBD-273E-6D47-8A44-99DCE23A8447}" type="presParOf" srcId="{6E6368CA-F5FF-4E91-91E5-2D39F9E78C55}" destId="{01B6F279-399B-4637-BB50-7F750DF58169}" srcOrd="3" destOrd="0" presId="urn:microsoft.com/office/officeart/2018/2/layout/IconVerticalSolidList"/>
    <dgm:cxn modelId="{D6349039-4982-C24C-94D0-E4C5E2D439F6}" type="presParOf" srcId="{7DB23C9D-FCAD-4D47-9539-0195DE4E648E}" destId="{E0A646E0-CA91-48AD-A94E-E69FF08709ED}" srcOrd="1" destOrd="0" presId="urn:microsoft.com/office/officeart/2018/2/layout/IconVerticalSolidList"/>
    <dgm:cxn modelId="{9C64C44E-D6D5-6045-B7DE-D976B6E5EC4F}" type="presParOf" srcId="{7DB23C9D-FCAD-4D47-9539-0195DE4E648E}" destId="{262AF904-304A-4E6E-80F5-83F4A4FCCAC4}" srcOrd="2" destOrd="0" presId="urn:microsoft.com/office/officeart/2018/2/layout/IconVerticalSolidList"/>
    <dgm:cxn modelId="{582E5347-4C05-8C4D-8F21-09D5A1C15A80}" type="presParOf" srcId="{262AF904-304A-4E6E-80F5-83F4A4FCCAC4}" destId="{5AE5F98D-3721-41C4-B667-E753AAAE68DF}" srcOrd="0" destOrd="0" presId="urn:microsoft.com/office/officeart/2018/2/layout/IconVerticalSolidList"/>
    <dgm:cxn modelId="{34B25A56-8A66-384E-B89B-7FE04729AC9F}" type="presParOf" srcId="{262AF904-304A-4E6E-80F5-83F4A4FCCAC4}" destId="{BC7C3E47-F13D-453E-95F4-D38021E4EDED}" srcOrd="1" destOrd="0" presId="urn:microsoft.com/office/officeart/2018/2/layout/IconVerticalSolidList"/>
    <dgm:cxn modelId="{04D941FD-AB3A-6E47-8A77-2F88E6F2DD3E}" type="presParOf" srcId="{262AF904-304A-4E6E-80F5-83F4A4FCCAC4}" destId="{E75D8381-9B1F-475C-B2AC-27DEDBC1F773}" srcOrd="2" destOrd="0" presId="urn:microsoft.com/office/officeart/2018/2/layout/IconVerticalSolidList"/>
    <dgm:cxn modelId="{6E654856-6FE6-2C44-9F4F-19CD7B206303}" type="presParOf" srcId="{262AF904-304A-4E6E-80F5-83F4A4FCCAC4}" destId="{F224C7A7-2768-4F82-8A88-4C79D3C58EF1}" srcOrd="3" destOrd="0" presId="urn:microsoft.com/office/officeart/2018/2/layout/IconVerticalSolidList"/>
    <dgm:cxn modelId="{B0451183-044A-A442-9778-0EB18A556F8D}" type="presParOf" srcId="{7DB23C9D-FCAD-4D47-9539-0195DE4E648E}" destId="{FCDBE1C9-1CEA-4832-A3A9-68673F622AA3}" srcOrd="3" destOrd="0" presId="urn:microsoft.com/office/officeart/2018/2/layout/IconVerticalSolidList"/>
    <dgm:cxn modelId="{C3139EE7-31F7-6049-9931-3896741B7373}" type="presParOf" srcId="{7DB23C9D-FCAD-4D47-9539-0195DE4E648E}" destId="{A8A37046-9AC5-44E5-979F-7A899C2F3200}" srcOrd="4" destOrd="0" presId="urn:microsoft.com/office/officeart/2018/2/layout/IconVerticalSolidList"/>
    <dgm:cxn modelId="{402C2E8B-96E2-514F-A9E8-0731484CD84F}" type="presParOf" srcId="{A8A37046-9AC5-44E5-979F-7A899C2F3200}" destId="{C3B7F3EC-D4AB-48B9-A04E-F102D305F218}" srcOrd="0" destOrd="0" presId="urn:microsoft.com/office/officeart/2018/2/layout/IconVerticalSolidList"/>
    <dgm:cxn modelId="{27DB1E7B-D47A-8A45-980F-097D7E7B0530}" type="presParOf" srcId="{A8A37046-9AC5-44E5-979F-7A899C2F3200}" destId="{47C1F787-BF07-40E5-A945-19BDAC975C7B}" srcOrd="1" destOrd="0" presId="urn:microsoft.com/office/officeart/2018/2/layout/IconVerticalSolidList"/>
    <dgm:cxn modelId="{6FDAED06-A432-5143-9230-D19291B3B9EF}" type="presParOf" srcId="{A8A37046-9AC5-44E5-979F-7A899C2F3200}" destId="{9DACF95F-2446-47EC-B5A3-E604A8BD245E}" srcOrd="2" destOrd="0" presId="urn:microsoft.com/office/officeart/2018/2/layout/IconVerticalSolidList"/>
    <dgm:cxn modelId="{EBCC90CD-72C7-D94E-BD2E-CA402EE2465B}" type="presParOf" srcId="{A8A37046-9AC5-44E5-979F-7A899C2F3200}" destId="{612BB063-AF76-4C42-87B4-CEBDF88F9513}" srcOrd="3" destOrd="0" presId="urn:microsoft.com/office/officeart/2018/2/layout/IconVerticalSolidList"/>
    <dgm:cxn modelId="{CC5503AB-FB13-DC42-8565-7C50381BE388}" type="presParOf" srcId="{7DB23C9D-FCAD-4D47-9539-0195DE4E648E}" destId="{09D418CB-BAAF-4743-B81D-E276DEBAA5D8}" srcOrd="5" destOrd="0" presId="urn:microsoft.com/office/officeart/2018/2/layout/IconVerticalSolidList"/>
    <dgm:cxn modelId="{9FA96F16-1122-5649-A760-3D2F73D0084E}" type="presParOf" srcId="{7DB23C9D-FCAD-4D47-9539-0195DE4E648E}" destId="{B7A7F4BC-2A04-4E2E-AAA3-A30EE133FBDB}" srcOrd="6" destOrd="0" presId="urn:microsoft.com/office/officeart/2018/2/layout/IconVerticalSolidList"/>
    <dgm:cxn modelId="{AB71FDEC-E03D-7043-8CB5-B4E240C33545}" type="presParOf" srcId="{B7A7F4BC-2A04-4E2E-AAA3-A30EE133FBDB}" destId="{CCA064E6-BDC0-4F45-B9CD-99B7C8A978DA}" srcOrd="0" destOrd="0" presId="urn:microsoft.com/office/officeart/2018/2/layout/IconVerticalSolidList"/>
    <dgm:cxn modelId="{0B976DEF-66B6-F242-A778-5B0ED26BB68D}" type="presParOf" srcId="{B7A7F4BC-2A04-4E2E-AAA3-A30EE133FBDB}" destId="{0140C48D-E326-42DD-B387-A6B30E13B0BC}" srcOrd="1" destOrd="0" presId="urn:microsoft.com/office/officeart/2018/2/layout/IconVerticalSolidList"/>
    <dgm:cxn modelId="{8F13DE78-CDD7-A042-A063-08FA790C42B0}" type="presParOf" srcId="{B7A7F4BC-2A04-4E2E-AAA3-A30EE133FBDB}" destId="{9EF995E8-A8C7-4000-ADAC-9C8EA5F61829}" srcOrd="2" destOrd="0" presId="urn:microsoft.com/office/officeart/2018/2/layout/IconVerticalSolidList"/>
    <dgm:cxn modelId="{61DAF64E-3DEB-574A-A6A6-7103C7DC9F61}" type="presParOf" srcId="{B7A7F4BC-2A04-4E2E-AAA3-A30EE133FBDB}" destId="{FF05604A-E6AA-48AE-B13A-E9AE51E1AF40}" srcOrd="3" destOrd="0" presId="urn:microsoft.com/office/officeart/2018/2/layout/IconVerticalSolidList"/>
    <dgm:cxn modelId="{2BB8E496-5628-AD45-9756-2ABF1DFE1B83}" type="presParOf" srcId="{7DB23C9D-FCAD-4D47-9539-0195DE4E648E}" destId="{CF75DFA7-7DF9-4227-9BB5-5121593C11AB}" srcOrd="7" destOrd="0" presId="urn:microsoft.com/office/officeart/2018/2/layout/IconVerticalSolidList"/>
    <dgm:cxn modelId="{6CA6E639-7C52-5F4F-A33A-98C3AB9DCFB8}" type="presParOf" srcId="{7DB23C9D-FCAD-4D47-9539-0195DE4E648E}" destId="{EAFFFAB0-80D4-4ADD-B8A6-87303786ED22}" srcOrd="8" destOrd="0" presId="urn:microsoft.com/office/officeart/2018/2/layout/IconVerticalSolidList"/>
    <dgm:cxn modelId="{6BA223FB-36B0-2B4B-8D78-0F95C3017539}" type="presParOf" srcId="{EAFFFAB0-80D4-4ADD-B8A6-87303786ED22}" destId="{B9C97751-E281-417C-AD9A-E9EEB5D15E3E}" srcOrd="0" destOrd="0" presId="urn:microsoft.com/office/officeart/2018/2/layout/IconVerticalSolidList"/>
    <dgm:cxn modelId="{B4F7FAAA-A57D-B041-B98A-AEC14CFEF9D6}" type="presParOf" srcId="{EAFFFAB0-80D4-4ADD-B8A6-87303786ED22}" destId="{C5938B3D-8304-41CE-A99C-A8DA3939961B}" srcOrd="1" destOrd="0" presId="urn:microsoft.com/office/officeart/2018/2/layout/IconVerticalSolidList"/>
    <dgm:cxn modelId="{78E4C711-01DD-4148-B6FD-7C2B2AA2D9F7}" type="presParOf" srcId="{EAFFFAB0-80D4-4ADD-B8A6-87303786ED22}" destId="{834D7D37-C032-4CA6-BF4B-B683EC071D8B}" srcOrd="2" destOrd="0" presId="urn:microsoft.com/office/officeart/2018/2/layout/IconVerticalSolidList"/>
    <dgm:cxn modelId="{4787BE9C-7674-8F4F-849F-3F08E1AD1DBC}" type="presParOf" srcId="{EAFFFAB0-80D4-4ADD-B8A6-87303786ED22}" destId="{F4E5A175-D8E6-48D6-AFC9-F072FD58F2DE}" srcOrd="3" destOrd="0" presId="urn:microsoft.com/office/officeart/2018/2/layout/IconVerticalSolidList"/>
    <dgm:cxn modelId="{5E047ED5-B818-2A49-B0E6-708E29C9FD06}" type="presParOf" srcId="{7DB23C9D-FCAD-4D47-9539-0195DE4E648E}" destId="{E770065A-172A-4C74-9B31-56908448222B}" srcOrd="9" destOrd="0" presId="urn:microsoft.com/office/officeart/2018/2/layout/IconVerticalSolidList"/>
    <dgm:cxn modelId="{53749DAC-1380-5E49-81F1-A7720AFD43C8}" type="presParOf" srcId="{7DB23C9D-FCAD-4D47-9539-0195DE4E648E}" destId="{95DA77E6-F259-48EF-9BFE-B595E4D511F6}" srcOrd="10" destOrd="0" presId="urn:microsoft.com/office/officeart/2018/2/layout/IconVerticalSolidList"/>
    <dgm:cxn modelId="{5DD2F5B3-4E53-0240-8BF2-39A6E676B1EF}" type="presParOf" srcId="{95DA77E6-F259-48EF-9BFE-B595E4D511F6}" destId="{9BD4D999-8215-49C0-9324-8D0CE1BC09CF}" srcOrd="0" destOrd="0" presId="urn:microsoft.com/office/officeart/2018/2/layout/IconVerticalSolidList"/>
    <dgm:cxn modelId="{745DF7DA-5D41-6B4A-B1A0-803286DC7987}" type="presParOf" srcId="{95DA77E6-F259-48EF-9BFE-B595E4D511F6}" destId="{B1A36360-EF91-4A87-A283-B19FE5BD2C82}" srcOrd="1" destOrd="0" presId="urn:microsoft.com/office/officeart/2018/2/layout/IconVerticalSolidList"/>
    <dgm:cxn modelId="{98FA62D0-7465-2941-813E-54EC80757DC5}" type="presParOf" srcId="{95DA77E6-F259-48EF-9BFE-B595E4D511F6}" destId="{715E7141-69E2-44B7-B9F1-7ABCA1A30DCB}" srcOrd="2" destOrd="0" presId="urn:microsoft.com/office/officeart/2018/2/layout/IconVerticalSolidList"/>
    <dgm:cxn modelId="{916EA745-D284-DB46-8B29-1834CD6F204A}" type="presParOf" srcId="{95DA77E6-F259-48EF-9BFE-B595E4D511F6}" destId="{2683AC6B-5684-47A0-9D1D-80A624D9E3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8F2054-3958-4235-A359-F2450398015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083CA5C-F72C-4D0A-98A1-E1BE7028B561}">
      <dgm:prSet/>
      <dgm:spPr/>
      <dgm:t>
        <a:bodyPr/>
        <a:lstStyle/>
        <a:p>
          <a:r>
            <a:rPr lang="en-US" dirty="0"/>
            <a:t>1. Even though other models performed better in terms of Accuracy, but they failed to be efficient in the other area which is very important in a Healthcare use case (Precision, Recall, F1-Scores).</a:t>
          </a:r>
        </a:p>
      </dgm:t>
    </dgm:pt>
    <dgm:pt modelId="{6C6DBCFB-F9CA-462D-8403-79D61CFE9CEA}" type="parTrans" cxnId="{7E06273C-F695-49C8-887B-55B8E1667E70}">
      <dgm:prSet/>
      <dgm:spPr/>
      <dgm:t>
        <a:bodyPr/>
        <a:lstStyle/>
        <a:p>
          <a:endParaRPr lang="en-US"/>
        </a:p>
      </dgm:t>
    </dgm:pt>
    <dgm:pt modelId="{A7472EC8-BF04-4536-84EF-4582B9C4492F}" type="sibTrans" cxnId="{7E06273C-F695-49C8-887B-55B8E1667E70}">
      <dgm:prSet/>
      <dgm:spPr/>
      <dgm:t>
        <a:bodyPr/>
        <a:lstStyle/>
        <a:p>
          <a:endParaRPr lang="en-US"/>
        </a:p>
      </dgm:t>
    </dgm:pt>
    <dgm:pt modelId="{CEA7D530-F817-4578-8F99-EB7D9E0DFCE1}">
      <dgm:prSet/>
      <dgm:spPr/>
      <dgm:t>
        <a:bodyPr/>
        <a:lstStyle/>
        <a:p>
          <a:r>
            <a:rPr lang="en-US"/>
            <a:t>2. As we can see from the performance table, Precision, Recall and F-1 Score Is comparatively low as compared the ANN and Logistic Regression models.</a:t>
          </a:r>
        </a:p>
      </dgm:t>
    </dgm:pt>
    <dgm:pt modelId="{F57C9B24-21A6-4ECE-8A31-9C5DB946257A}" type="parTrans" cxnId="{EAE87946-FB82-418F-8803-FA17364C48D9}">
      <dgm:prSet/>
      <dgm:spPr/>
      <dgm:t>
        <a:bodyPr/>
        <a:lstStyle/>
        <a:p>
          <a:endParaRPr lang="en-US"/>
        </a:p>
      </dgm:t>
    </dgm:pt>
    <dgm:pt modelId="{8F217FD1-AB28-48FD-A71B-94200645B179}" type="sibTrans" cxnId="{EAE87946-FB82-418F-8803-FA17364C48D9}">
      <dgm:prSet/>
      <dgm:spPr/>
      <dgm:t>
        <a:bodyPr/>
        <a:lstStyle/>
        <a:p>
          <a:endParaRPr lang="en-US"/>
        </a:p>
      </dgm:t>
    </dgm:pt>
    <dgm:pt modelId="{2D0F1FD4-1AD6-427D-868E-94F2F8F53A80}">
      <dgm:prSet/>
      <dgm:spPr/>
      <dgm:t>
        <a:bodyPr/>
        <a:lstStyle/>
        <a:p>
          <a:r>
            <a:rPr lang="en-US" dirty="0"/>
            <a:t>3. Reason for this instance is, these models involve very complex mathematical Expressions while training the data and we have a very simple data to train on  for these models. Hence, these models tend to overfit or underfit the models  Due to complex algorithms which are not required.</a:t>
          </a:r>
        </a:p>
      </dgm:t>
    </dgm:pt>
    <dgm:pt modelId="{ECBF8190-04FD-4FAF-AC2A-0CD7C0834D60}" type="parTrans" cxnId="{F46D4C68-AAA8-4132-8652-9C8A0B55F2EB}">
      <dgm:prSet/>
      <dgm:spPr/>
      <dgm:t>
        <a:bodyPr/>
        <a:lstStyle/>
        <a:p>
          <a:endParaRPr lang="en-US"/>
        </a:p>
      </dgm:t>
    </dgm:pt>
    <dgm:pt modelId="{3DCE91F6-BD67-41F3-9E5F-94B07907F1FE}" type="sibTrans" cxnId="{F46D4C68-AAA8-4132-8652-9C8A0B55F2EB}">
      <dgm:prSet/>
      <dgm:spPr/>
      <dgm:t>
        <a:bodyPr/>
        <a:lstStyle/>
        <a:p>
          <a:endParaRPr lang="en-US"/>
        </a:p>
      </dgm:t>
    </dgm:pt>
    <dgm:pt modelId="{84EB19C1-D358-4D4A-976A-C5C6600D09F4}">
      <dgm:prSet/>
      <dgm:spPr/>
      <dgm:t>
        <a:bodyPr/>
        <a:lstStyle/>
        <a:p>
          <a:r>
            <a:rPr lang="en-US"/>
            <a:t>4. ANN consists of complex algorithms, but it tries to reduce the error in each iteration which makes better model.</a:t>
          </a:r>
        </a:p>
      </dgm:t>
    </dgm:pt>
    <dgm:pt modelId="{7F2D8951-9BCC-41EA-80CF-F04CF1EAD39D}" type="parTrans" cxnId="{1EF0DCB3-2CC4-423B-91A9-37EEC51A7DA8}">
      <dgm:prSet/>
      <dgm:spPr/>
      <dgm:t>
        <a:bodyPr/>
        <a:lstStyle/>
        <a:p>
          <a:endParaRPr lang="en-US"/>
        </a:p>
      </dgm:t>
    </dgm:pt>
    <dgm:pt modelId="{A9440F5D-E2F1-4BB0-9597-7390A97EA2AA}" type="sibTrans" cxnId="{1EF0DCB3-2CC4-423B-91A9-37EEC51A7DA8}">
      <dgm:prSet/>
      <dgm:spPr/>
      <dgm:t>
        <a:bodyPr/>
        <a:lstStyle/>
        <a:p>
          <a:endParaRPr lang="en-US"/>
        </a:p>
      </dgm:t>
    </dgm:pt>
    <dgm:pt modelId="{EE0A4B89-9B37-4A6B-853B-0D651F2B3DA7}">
      <dgm:prSet/>
      <dgm:spPr/>
      <dgm:t>
        <a:bodyPr/>
        <a:lstStyle/>
        <a:p>
          <a:r>
            <a:rPr lang="en-US"/>
            <a:t>5. Logistic is fundamentally a simpler model hence it is perfumed better for a data with the low complexity.</a:t>
          </a:r>
        </a:p>
      </dgm:t>
    </dgm:pt>
    <dgm:pt modelId="{B731D83F-A1D7-4DBB-8B64-0DCBD0E48F9C}" type="parTrans" cxnId="{309130BA-D11B-40DB-9AA3-3EC4462E541D}">
      <dgm:prSet/>
      <dgm:spPr/>
      <dgm:t>
        <a:bodyPr/>
        <a:lstStyle/>
        <a:p>
          <a:endParaRPr lang="en-US"/>
        </a:p>
      </dgm:t>
    </dgm:pt>
    <dgm:pt modelId="{6040C6A1-BDA7-487B-A5AA-54CC705E94EA}" type="sibTrans" cxnId="{309130BA-D11B-40DB-9AA3-3EC4462E541D}">
      <dgm:prSet/>
      <dgm:spPr/>
      <dgm:t>
        <a:bodyPr/>
        <a:lstStyle/>
        <a:p>
          <a:endParaRPr lang="en-US"/>
        </a:p>
      </dgm:t>
    </dgm:pt>
    <dgm:pt modelId="{44CC485D-F475-D04D-ADF9-1521F34A6455}" type="pres">
      <dgm:prSet presAssocID="{3E8F2054-3958-4235-A359-F24503980157}" presName="vert0" presStyleCnt="0">
        <dgm:presLayoutVars>
          <dgm:dir/>
          <dgm:animOne val="branch"/>
          <dgm:animLvl val="lvl"/>
        </dgm:presLayoutVars>
      </dgm:prSet>
      <dgm:spPr/>
    </dgm:pt>
    <dgm:pt modelId="{7D8EED9C-DED2-AC4D-89DC-51D987BE21D3}" type="pres">
      <dgm:prSet presAssocID="{A083CA5C-F72C-4D0A-98A1-E1BE7028B561}" presName="thickLine" presStyleLbl="alignNode1" presStyleIdx="0" presStyleCnt="5"/>
      <dgm:spPr/>
    </dgm:pt>
    <dgm:pt modelId="{7A2CEE97-D801-3C46-BD28-04B2BAA2ED9D}" type="pres">
      <dgm:prSet presAssocID="{A083CA5C-F72C-4D0A-98A1-E1BE7028B561}" presName="horz1" presStyleCnt="0"/>
      <dgm:spPr/>
    </dgm:pt>
    <dgm:pt modelId="{76D110C1-2B6D-CA40-AB62-C2A17CEDFF4F}" type="pres">
      <dgm:prSet presAssocID="{A083CA5C-F72C-4D0A-98A1-E1BE7028B561}" presName="tx1" presStyleLbl="revTx" presStyleIdx="0" presStyleCnt="5"/>
      <dgm:spPr/>
    </dgm:pt>
    <dgm:pt modelId="{5200A2EA-FE55-FA4A-BA13-BE121910502D}" type="pres">
      <dgm:prSet presAssocID="{A083CA5C-F72C-4D0A-98A1-E1BE7028B561}" presName="vert1" presStyleCnt="0"/>
      <dgm:spPr/>
    </dgm:pt>
    <dgm:pt modelId="{5431AB39-A219-2E4E-B798-3CB25603B5CA}" type="pres">
      <dgm:prSet presAssocID="{CEA7D530-F817-4578-8F99-EB7D9E0DFCE1}" presName="thickLine" presStyleLbl="alignNode1" presStyleIdx="1" presStyleCnt="5"/>
      <dgm:spPr/>
    </dgm:pt>
    <dgm:pt modelId="{20F32628-0417-E740-9CC1-15ECCA1340F5}" type="pres">
      <dgm:prSet presAssocID="{CEA7D530-F817-4578-8F99-EB7D9E0DFCE1}" presName="horz1" presStyleCnt="0"/>
      <dgm:spPr/>
    </dgm:pt>
    <dgm:pt modelId="{139DCA8D-D1FA-0B49-8029-437C4A3171E2}" type="pres">
      <dgm:prSet presAssocID="{CEA7D530-F817-4578-8F99-EB7D9E0DFCE1}" presName="tx1" presStyleLbl="revTx" presStyleIdx="1" presStyleCnt="5"/>
      <dgm:spPr/>
    </dgm:pt>
    <dgm:pt modelId="{E031CC1F-BAC2-404A-9179-4844810BE631}" type="pres">
      <dgm:prSet presAssocID="{CEA7D530-F817-4578-8F99-EB7D9E0DFCE1}" presName="vert1" presStyleCnt="0"/>
      <dgm:spPr/>
    </dgm:pt>
    <dgm:pt modelId="{A411488B-1549-D44C-99AA-5464FF7843C0}" type="pres">
      <dgm:prSet presAssocID="{2D0F1FD4-1AD6-427D-868E-94F2F8F53A80}" presName="thickLine" presStyleLbl="alignNode1" presStyleIdx="2" presStyleCnt="5"/>
      <dgm:spPr/>
    </dgm:pt>
    <dgm:pt modelId="{71403E35-1663-714E-B00B-FC8B91428009}" type="pres">
      <dgm:prSet presAssocID="{2D0F1FD4-1AD6-427D-868E-94F2F8F53A80}" presName="horz1" presStyleCnt="0"/>
      <dgm:spPr/>
    </dgm:pt>
    <dgm:pt modelId="{3F2CD97C-2CD3-3346-9609-0A4B20770CB9}" type="pres">
      <dgm:prSet presAssocID="{2D0F1FD4-1AD6-427D-868E-94F2F8F53A80}" presName="tx1" presStyleLbl="revTx" presStyleIdx="2" presStyleCnt="5"/>
      <dgm:spPr/>
    </dgm:pt>
    <dgm:pt modelId="{E447532D-B60F-4644-86C6-02ABE727F24E}" type="pres">
      <dgm:prSet presAssocID="{2D0F1FD4-1AD6-427D-868E-94F2F8F53A80}" presName="vert1" presStyleCnt="0"/>
      <dgm:spPr/>
    </dgm:pt>
    <dgm:pt modelId="{54ACA72F-016D-0546-BEA1-D1BE7D96B293}" type="pres">
      <dgm:prSet presAssocID="{84EB19C1-D358-4D4A-976A-C5C6600D09F4}" presName="thickLine" presStyleLbl="alignNode1" presStyleIdx="3" presStyleCnt="5"/>
      <dgm:spPr/>
    </dgm:pt>
    <dgm:pt modelId="{D75ED35C-3C16-C24B-AFD0-DC2CBD16DE89}" type="pres">
      <dgm:prSet presAssocID="{84EB19C1-D358-4D4A-976A-C5C6600D09F4}" presName="horz1" presStyleCnt="0"/>
      <dgm:spPr/>
    </dgm:pt>
    <dgm:pt modelId="{A83BDE20-9EBE-4342-AAAE-28D59F5AD080}" type="pres">
      <dgm:prSet presAssocID="{84EB19C1-D358-4D4A-976A-C5C6600D09F4}" presName="tx1" presStyleLbl="revTx" presStyleIdx="3" presStyleCnt="5"/>
      <dgm:spPr/>
    </dgm:pt>
    <dgm:pt modelId="{322E0C71-CA86-784A-802E-96DEBDE93FF3}" type="pres">
      <dgm:prSet presAssocID="{84EB19C1-D358-4D4A-976A-C5C6600D09F4}" presName="vert1" presStyleCnt="0"/>
      <dgm:spPr/>
    </dgm:pt>
    <dgm:pt modelId="{8CF6D86E-2377-0D4B-82AC-C359FAAD5EA0}" type="pres">
      <dgm:prSet presAssocID="{EE0A4B89-9B37-4A6B-853B-0D651F2B3DA7}" presName="thickLine" presStyleLbl="alignNode1" presStyleIdx="4" presStyleCnt="5"/>
      <dgm:spPr/>
    </dgm:pt>
    <dgm:pt modelId="{098A33C9-E884-6F48-A4CB-FA5F0A11EDB7}" type="pres">
      <dgm:prSet presAssocID="{EE0A4B89-9B37-4A6B-853B-0D651F2B3DA7}" presName="horz1" presStyleCnt="0"/>
      <dgm:spPr/>
    </dgm:pt>
    <dgm:pt modelId="{2753E633-F82F-2141-AC1E-98AE5020DB1A}" type="pres">
      <dgm:prSet presAssocID="{EE0A4B89-9B37-4A6B-853B-0D651F2B3DA7}" presName="tx1" presStyleLbl="revTx" presStyleIdx="4" presStyleCnt="5"/>
      <dgm:spPr/>
    </dgm:pt>
    <dgm:pt modelId="{C399C28F-D3F5-864F-AC6F-6C983B758C73}" type="pres">
      <dgm:prSet presAssocID="{EE0A4B89-9B37-4A6B-853B-0D651F2B3DA7}" presName="vert1" presStyleCnt="0"/>
      <dgm:spPr/>
    </dgm:pt>
  </dgm:ptLst>
  <dgm:cxnLst>
    <dgm:cxn modelId="{B9782110-D8E5-AC4C-8C9A-3909D51B549A}" type="presOf" srcId="{2D0F1FD4-1AD6-427D-868E-94F2F8F53A80}" destId="{3F2CD97C-2CD3-3346-9609-0A4B20770CB9}" srcOrd="0" destOrd="0" presId="urn:microsoft.com/office/officeart/2008/layout/LinedList"/>
    <dgm:cxn modelId="{9C117E21-22F7-B34C-B73B-A31EEB81E027}" type="presOf" srcId="{CEA7D530-F817-4578-8F99-EB7D9E0DFCE1}" destId="{139DCA8D-D1FA-0B49-8029-437C4A3171E2}" srcOrd="0" destOrd="0" presId="urn:microsoft.com/office/officeart/2008/layout/LinedList"/>
    <dgm:cxn modelId="{330C8124-F392-384D-A4FE-9196D19E5EA5}" type="presOf" srcId="{84EB19C1-D358-4D4A-976A-C5C6600D09F4}" destId="{A83BDE20-9EBE-4342-AAAE-28D59F5AD080}" srcOrd="0" destOrd="0" presId="urn:microsoft.com/office/officeart/2008/layout/LinedList"/>
    <dgm:cxn modelId="{7E06273C-F695-49C8-887B-55B8E1667E70}" srcId="{3E8F2054-3958-4235-A359-F24503980157}" destId="{A083CA5C-F72C-4D0A-98A1-E1BE7028B561}" srcOrd="0" destOrd="0" parTransId="{6C6DBCFB-F9CA-462D-8403-79D61CFE9CEA}" sibTransId="{A7472EC8-BF04-4536-84EF-4582B9C4492F}"/>
    <dgm:cxn modelId="{EAE87946-FB82-418F-8803-FA17364C48D9}" srcId="{3E8F2054-3958-4235-A359-F24503980157}" destId="{CEA7D530-F817-4578-8F99-EB7D9E0DFCE1}" srcOrd="1" destOrd="0" parTransId="{F57C9B24-21A6-4ECE-8A31-9C5DB946257A}" sibTransId="{8F217FD1-AB28-48FD-A71B-94200645B179}"/>
    <dgm:cxn modelId="{73FDEE67-53FC-0947-A205-0E56C66CD579}" type="presOf" srcId="{A083CA5C-F72C-4D0A-98A1-E1BE7028B561}" destId="{76D110C1-2B6D-CA40-AB62-C2A17CEDFF4F}" srcOrd="0" destOrd="0" presId="urn:microsoft.com/office/officeart/2008/layout/LinedList"/>
    <dgm:cxn modelId="{F46D4C68-AAA8-4132-8652-9C8A0B55F2EB}" srcId="{3E8F2054-3958-4235-A359-F24503980157}" destId="{2D0F1FD4-1AD6-427D-868E-94F2F8F53A80}" srcOrd="2" destOrd="0" parTransId="{ECBF8190-04FD-4FAF-AC2A-0CD7C0834D60}" sibTransId="{3DCE91F6-BD67-41F3-9E5F-94B07907F1FE}"/>
    <dgm:cxn modelId="{1EF0DCB3-2CC4-423B-91A9-37EEC51A7DA8}" srcId="{3E8F2054-3958-4235-A359-F24503980157}" destId="{84EB19C1-D358-4D4A-976A-C5C6600D09F4}" srcOrd="3" destOrd="0" parTransId="{7F2D8951-9BCC-41EA-80CF-F04CF1EAD39D}" sibTransId="{A9440F5D-E2F1-4BB0-9597-7390A97EA2AA}"/>
    <dgm:cxn modelId="{309130BA-D11B-40DB-9AA3-3EC4462E541D}" srcId="{3E8F2054-3958-4235-A359-F24503980157}" destId="{EE0A4B89-9B37-4A6B-853B-0D651F2B3DA7}" srcOrd="4" destOrd="0" parTransId="{B731D83F-A1D7-4DBB-8B64-0DCBD0E48F9C}" sibTransId="{6040C6A1-BDA7-487B-A5AA-54CC705E94EA}"/>
    <dgm:cxn modelId="{D7F835C5-B9B0-2D4D-9516-CA54721B7BE8}" type="presOf" srcId="{3E8F2054-3958-4235-A359-F24503980157}" destId="{44CC485D-F475-D04D-ADF9-1521F34A6455}" srcOrd="0" destOrd="0" presId="urn:microsoft.com/office/officeart/2008/layout/LinedList"/>
    <dgm:cxn modelId="{FEC89DDB-5487-BB4F-AE14-D9E4FA7FAB7D}" type="presOf" srcId="{EE0A4B89-9B37-4A6B-853B-0D651F2B3DA7}" destId="{2753E633-F82F-2141-AC1E-98AE5020DB1A}" srcOrd="0" destOrd="0" presId="urn:microsoft.com/office/officeart/2008/layout/LinedList"/>
    <dgm:cxn modelId="{8F30F039-CFF4-0041-AB6B-F3CD82945ADE}" type="presParOf" srcId="{44CC485D-F475-D04D-ADF9-1521F34A6455}" destId="{7D8EED9C-DED2-AC4D-89DC-51D987BE21D3}" srcOrd="0" destOrd="0" presId="urn:microsoft.com/office/officeart/2008/layout/LinedList"/>
    <dgm:cxn modelId="{BD7092C6-58AE-F649-9D3B-2A685CAAD8AE}" type="presParOf" srcId="{44CC485D-F475-D04D-ADF9-1521F34A6455}" destId="{7A2CEE97-D801-3C46-BD28-04B2BAA2ED9D}" srcOrd="1" destOrd="0" presId="urn:microsoft.com/office/officeart/2008/layout/LinedList"/>
    <dgm:cxn modelId="{5641679F-2C10-9A4A-99FC-3D59828A877F}" type="presParOf" srcId="{7A2CEE97-D801-3C46-BD28-04B2BAA2ED9D}" destId="{76D110C1-2B6D-CA40-AB62-C2A17CEDFF4F}" srcOrd="0" destOrd="0" presId="urn:microsoft.com/office/officeart/2008/layout/LinedList"/>
    <dgm:cxn modelId="{637528C0-792F-6745-8491-8080CD1BC13C}" type="presParOf" srcId="{7A2CEE97-D801-3C46-BD28-04B2BAA2ED9D}" destId="{5200A2EA-FE55-FA4A-BA13-BE121910502D}" srcOrd="1" destOrd="0" presId="urn:microsoft.com/office/officeart/2008/layout/LinedList"/>
    <dgm:cxn modelId="{D440E72A-C459-404A-B802-D08824E2A1F4}" type="presParOf" srcId="{44CC485D-F475-D04D-ADF9-1521F34A6455}" destId="{5431AB39-A219-2E4E-B798-3CB25603B5CA}" srcOrd="2" destOrd="0" presId="urn:microsoft.com/office/officeart/2008/layout/LinedList"/>
    <dgm:cxn modelId="{6E3DC3A6-277C-DB48-BBEC-78ED0B32252E}" type="presParOf" srcId="{44CC485D-F475-D04D-ADF9-1521F34A6455}" destId="{20F32628-0417-E740-9CC1-15ECCA1340F5}" srcOrd="3" destOrd="0" presId="urn:microsoft.com/office/officeart/2008/layout/LinedList"/>
    <dgm:cxn modelId="{84DDDF1C-234D-844D-AF73-1EEAA6916CA3}" type="presParOf" srcId="{20F32628-0417-E740-9CC1-15ECCA1340F5}" destId="{139DCA8D-D1FA-0B49-8029-437C4A3171E2}" srcOrd="0" destOrd="0" presId="urn:microsoft.com/office/officeart/2008/layout/LinedList"/>
    <dgm:cxn modelId="{D6FE2855-4DCD-EF4B-AA96-4EFA09BFA710}" type="presParOf" srcId="{20F32628-0417-E740-9CC1-15ECCA1340F5}" destId="{E031CC1F-BAC2-404A-9179-4844810BE631}" srcOrd="1" destOrd="0" presId="urn:microsoft.com/office/officeart/2008/layout/LinedList"/>
    <dgm:cxn modelId="{B291B80B-13B1-2142-A1E5-4466A94E0262}" type="presParOf" srcId="{44CC485D-F475-D04D-ADF9-1521F34A6455}" destId="{A411488B-1549-D44C-99AA-5464FF7843C0}" srcOrd="4" destOrd="0" presId="urn:microsoft.com/office/officeart/2008/layout/LinedList"/>
    <dgm:cxn modelId="{49EC2108-51DD-444D-A74D-30EE08B2678B}" type="presParOf" srcId="{44CC485D-F475-D04D-ADF9-1521F34A6455}" destId="{71403E35-1663-714E-B00B-FC8B91428009}" srcOrd="5" destOrd="0" presId="urn:microsoft.com/office/officeart/2008/layout/LinedList"/>
    <dgm:cxn modelId="{E64F5FB8-A518-3845-BC30-DE940FDE9420}" type="presParOf" srcId="{71403E35-1663-714E-B00B-FC8B91428009}" destId="{3F2CD97C-2CD3-3346-9609-0A4B20770CB9}" srcOrd="0" destOrd="0" presId="urn:microsoft.com/office/officeart/2008/layout/LinedList"/>
    <dgm:cxn modelId="{479EB457-F0A5-6B4B-AF1F-216AF1C36B5D}" type="presParOf" srcId="{71403E35-1663-714E-B00B-FC8B91428009}" destId="{E447532D-B60F-4644-86C6-02ABE727F24E}" srcOrd="1" destOrd="0" presId="urn:microsoft.com/office/officeart/2008/layout/LinedList"/>
    <dgm:cxn modelId="{CFB5155A-6B6C-8E4E-AD46-9F8EAE2D16D0}" type="presParOf" srcId="{44CC485D-F475-D04D-ADF9-1521F34A6455}" destId="{54ACA72F-016D-0546-BEA1-D1BE7D96B293}" srcOrd="6" destOrd="0" presId="urn:microsoft.com/office/officeart/2008/layout/LinedList"/>
    <dgm:cxn modelId="{98E25A48-4BB1-8D41-8202-1F2276041282}" type="presParOf" srcId="{44CC485D-F475-D04D-ADF9-1521F34A6455}" destId="{D75ED35C-3C16-C24B-AFD0-DC2CBD16DE89}" srcOrd="7" destOrd="0" presId="urn:microsoft.com/office/officeart/2008/layout/LinedList"/>
    <dgm:cxn modelId="{8721399E-2257-334B-93E9-E086DB252577}" type="presParOf" srcId="{D75ED35C-3C16-C24B-AFD0-DC2CBD16DE89}" destId="{A83BDE20-9EBE-4342-AAAE-28D59F5AD080}" srcOrd="0" destOrd="0" presId="urn:microsoft.com/office/officeart/2008/layout/LinedList"/>
    <dgm:cxn modelId="{331DDD42-79CB-234B-8859-200BFE6485C6}" type="presParOf" srcId="{D75ED35C-3C16-C24B-AFD0-DC2CBD16DE89}" destId="{322E0C71-CA86-784A-802E-96DEBDE93FF3}" srcOrd="1" destOrd="0" presId="urn:microsoft.com/office/officeart/2008/layout/LinedList"/>
    <dgm:cxn modelId="{BD488822-522E-CC4D-A6B4-583ECA97FD4C}" type="presParOf" srcId="{44CC485D-F475-D04D-ADF9-1521F34A6455}" destId="{8CF6D86E-2377-0D4B-82AC-C359FAAD5EA0}" srcOrd="8" destOrd="0" presId="urn:microsoft.com/office/officeart/2008/layout/LinedList"/>
    <dgm:cxn modelId="{0D1F6F44-DA26-FA4A-B6DA-59099648CCF1}" type="presParOf" srcId="{44CC485D-F475-D04D-ADF9-1521F34A6455}" destId="{098A33C9-E884-6F48-A4CB-FA5F0A11EDB7}" srcOrd="9" destOrd="0" presId="urn:microsoft.com/office/officeart/2008/layout/LinedList"/>
    <dgm:cxn modelId="{D4A428BE-4428-044B-8FA0-F6E8F2F3BACD}" type="presParOf" srcId="{098A33C9-E884-6F48-A4CB-FA5F0A11EDB7}" destId="{2753E633-F82F-2141-AC1E-98AE5020DB1A}" srcOrd="0" destOrd="0" presId="urn:microsoft.com/office/officeart/2008/layout/LinedList"/>
    <dgm:cxn modelId="{17C28962-C13C-384E-B7AF-F901C698EC9B}" type="presParOf" srcId="{098A33C9-E884-6F48-A4CB-FA5F0A11EDB7}" destId="{C399C28F-D3F5-864F-AC6F-6C983B758C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A1125-4171-C640-BF43-915702296C72}">
      <dsp:nvSpPr>
        <dsp:cNvPr id="0" name=""/>
        <dsp:cNvSpPr/>
      </dsp:nvSpPr>
      <dsp:spPr>
        <a:xfrm>
          <a:off x="2329474" y="1084105"/>
          <a:ext cx="505093" cy="91440"/>
        </a:xfrm>
        <a:custGeom>
          <a:avLst/>
          <a:gdLst/>
          <a:ahLst/>
          <a:cxnLst/>
          <a:rect l="0" t="0" r="0" b="0"/>
          <a:pathLst>
            <a:path>
              <a:moveTo>
                <a:pt x="0" y="45720"/>
              </a:moveTo>
              <a:lnTo>
                <a:pt x="50509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1127147"/>
        <a:ext cx="26784" cy="5356"/>
      </dsp:txXfrm>
    </dsp:sp>
    <dsp:sp modelId="{B509934C-A4F6-9E40-A7A1-755F2CEF5ACF}">
      <dsp:nvSpPr>
        <dsp:cNvPr id="0" name=""/>
        <dsp:cNvSpPr/>
      </dsp:nvSpPr>
      <dsp:spPr>
        <a:xfrm>
          <a:off x="2174" y="431095"/>
          <a:ext cx="2329100" cy="13974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Introduction</a:t>
          </a:r>
        </a:p>
      </dsp:txBody>
      <dsp:txXfrm>
        <a:off x="2174" y="431095"/>
        <a:ext cx="2329100" cy="1397460"/>
      </dsp:txXfrm>
    </dsp:sp>
    <dsp:sp modelId="{16FE40A9-EAF7-1B4F-A1A7-AC283B358CE6}">
      <dsp:nvSpPr>
        <dsp:cNvPr id="0" name=""/>
        <dsp:cNvSpPr/>
      </dsp:nvSpPr>
      <dsp:spPr>
        <a:xfrm>
          <a:off x="5194267" y="1084105"/>
          <a:ext cx="505093" cy="91440"/>
        </a:xfrm>
        <a:custGeom>
          <a:avLst/>
          <a:gdLst/>
          <a:ahLst/>
          <a:cxnLst/>
          <a:rect l="0" t="0" r="0" b="0"/>
          <a:pathLst>
            <a:path>
              <a:moveTo>
                <a:pt x="0" y="45720"/>
              </a:moveTo>
              <a:lnTo>
                <a:pt x="50509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1127147"/>
        <a:ext cx="26784" cy="5356"/>
      </dsp:txXfrm>
    </dsp:sp>
    <dsp:sp modelId="{97644862-F7F1-9744-B934-1F5300224C6F}">
      <dsp:nvSpPr>
        <dsp:cNvPr id="0" name=""/>
        <dsp:cNvSpPr/>
      </dsp:nvSpPr>
      <dsp:spPr>
        <a:xfrm>
          <a:off x="2866967" y="431095"/>
          <a:ext cx="2329100" cy="13974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Problem Statement</a:t>
          </a:r>
        </a:p>
      </dsp:txBody>
      <dsp:txXfrm>
        <a:off x="2866967" y="431095"/>
        <a:ext cx="2329100" cy="1397460"/>
      </dsp:txXfrm>
    </dsp:sp>
    <dsp:sp modelId="{8827F5B1-E1A4-C446-8B6F-9CE642FA41FD}">
      <dsp:nvSpPr>
        <dsp:cNvPr id="0" name=""/>
        <dsp:cNvSpPr/>
      </dsp:nvSpPr>
      <dsp:spPr>
        <a:xfrm>
          <a:off x="8059061" y="1084105"/>
          <a:ext cx="505093" cy="91440"/>
        </a:xfrm>
        <a:custGeom>
          <a:avLst/>
          <a:gdLst/>
          <a:ahLst/>
          <a:cxnLst/>
          <a:rect l="0" t="0" r="0" b="0"/>
          <a:pathLst>
            <a:path>
              <a:moveTo>
                <a:pt x="0" y="45720"/>
              </a:moveTo>
              <a:lnTo>
                <a:pt x="50509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98215" y="1127147"/>
        <a:ext cx="26784" cy="5356"/>
      </dsp:txXfrm>
    </dsp:sp>
    <dsp:sp modelId="{1D8D10AB-AECF-C84A-8214-B45BA9548EF1}">
      <dsp:nvSpPr>
        <dsp:cNvPr id="0" name=""/>
        <dsp:cNvSpPr/>
      </dsp:nvSpPr>
      <dsp:spPr>
        <a:xfrm>
          <a:off x="5731761" y="431095"/>
          <a:ext cx="2329100" cy="13974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dirty="0"/>
            <a:t>Data Source Description</a:t>
          </a:r>
        </a:p>
      </dsp:txBody>
      <dsp:txXfrm>
        <a:off x="5731761" y="431095"/>
        <a:ext cx="2329100" cy="1397460"/>
      </dsp:txXfrm>
    </dsp:sp>
    <dsp:sp modelId="{C90EFA21-038F-6945-A512-BD6D019D7873}">
      <dsp:nvSpPr>
        <dsp:cNvPr id="0" name=""/>
        <dsp:cNvSpPr/>
      </dsp:nvSpPr>
      <dsp:spPr>
        <a:xfrm>
          <a:off x="1166724" y="1826755"/>
          <a:ext cx="8594380" cy="505093"/>
        </a:xfrm>
        <a:custGeom>
          <a:avLst/>
          <a:gdLst/>
          <a:ahLst/>
          <a:cxnLst/>
          <a:rect l="0" t="0" r="0" b="0"/>
          <a:pathLst>
            <a:path>
              <a:moveTo>
                <a:pt x="8594380" y="0"/>
              </a:moveTo>
              <a:lnTo>
                <a:pt x="8594380" y="269646"/>
              </a:lnTo>
              <a:lnTo>
                <a:pt x="0" y="269646"/>
              </a:lnTo>
              <a:lnTo>
                <a:pt x="0" y="505093"/>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8638" y="2076624"/>
        <a:ext cx="430552" cy="5356"/>
      </dsp:txXfrm>
    </dsp:sp>
    <dsp:sp modelId="{A8502522-6990-8843-A6CD-91E44261AB0B}">
      <dsp:nvSpPr>
        <dsp:cNvPr id="0" name=""/>
        <dsp:cNvSpPr/>
      </dsp:nvSpPr>
      <dsp:spPr>
        <a:xfrm>
          <a:off x="8596554" y="431095"/>
          <a:ext cx="2329100" cy="13974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Technical Approach</a:t>
          </a:r>
        </a:p>
      </dsp:txBody>
      <dsp:txXfrm>
        <a:off x="8596554" y="431095"/>
        <a:ext cx="2329100" cy="1397460"/>
      </dsp:txXfrm>
    </dsp:sp>
    <dsp:sp modelId="{225E41CE-827D-A74D-917A-E1C5C4AF1418}">
      <dsp:nvSpPr>
        <dsp:cNvPr id="0" name=""/>
        <dsp:cNvSpPr/>
      </dsp:nvSpPr>
      <dsp:spPr>
        <a:xfrm>
          <a:off x="2329474" y="3017259"/>
          <a:ext cx="505093" cy="91440"/>
        </a:xfrm>
        <a:custGeom>
          <a:avLst/>
          <a:gdLst/>
          <a:ahLst/>
          <a:cxnLst/>
          <a:rect l="0" t="0" r="0" b="0"/>
          <a:pathLst>
            <a:path>
              <a:moveTo>
                <a:pt x="0" y="45720"/>
              </a:moveTo>
              <a:lnTo>
                <a:pt x="50509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8628" y="3060300"/>
        <a:ext cx="26784" cy="5356"/>
      </dsp:txXfrm>
    </dsp:sp>
    <dsp:sp modelId="{58BCB84F-E7A9-4D4A-B37B-EADFBDC26160}">
      <dsp:nvSpPr>
        <dsp:cNvPr id="0" name=""/>
        <dsp:cNvSpPr/>
      </dsp:nvSpPr>
      <dsp:spPr>
        <a:xfrm>
          <a:off x="2174" y="2364249"/>
          <a:ext cx="2329100" cy="13974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Outcomes</a:t>
          </a:r>
        </a:p>
      </dsp:txBody>
      <dsp:txXfrm>
        <a:off x="2174" y="2364249"/>
        <a:ext cx="2329100" cy="1397460"/>
      </dsp:txXfrm>
    </dsp:sp>
    <dsp:sp modelId="{29F4D258-BF15-1243-9FE8-7AF975D6F8FC}">
      <dsp:nvSpPr>
        <dsp:cNvPr id="0" name=""/>
        <dsp:cNvSpPr/>
      </dsp:nvSpPr>
      <dsp:spPr>
        <a:xfrm>
          <a:off x="5194267" y="3017259"/>
          <a:ext cx="505093" cy="91440"/>
        </a:xfrm>
        <a:custGeom>
          <a:avLst/>
          <a:gdLst/>
          <a:ahLst/>
          <a:cxnLst/>
          <a:rect l="0" t="0" r="0" b="0"/>
          <a:pathLst>
            <a:path>
              <a:moveTo>
                <a:pt x="0" y="45720"/>
              </a:moveTo>
              <a:lnTo>
                <a:pt x="50509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3422" y="3060300"/>
        <a:ext cx="26784" cy="5356"/>
      </dsp:txXfrm>
    </dsp:sp>
    <dsp:sp modelId="{466B2951-11DC-BF4B-BD61-934BB50A0004}">
      <dsp:nvSpPr>
        <dsp:cNvPr id="0" name=""/>
        <dsp:cNvSpPr/>
      </dsp:nvSpPr>
      <dsp:spPr>
        <a:xfrm>
          <a:off x="2866967" y="2364249"/>
          <a:ext cx="2329100" cy="13974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Performance Comparision</a:t>
          </a:r>
        </a:p>
      </dsp:txBody>
      <dsp:txXfrm>
        <a:off x="2866967" y="2364249"/>
        <a:ext cx="2329100" cy="1397460"/>
      </dsp:txXfrm>
    </dsp:sp>
    <dsp:sp modelId="{277D7635-3FC8-274D-913B-61EC0D061CC7}">
      <dsp:nvSpPr>
        <dsp:cNvPr id="0" name=""/>
        <dsp:cNvSpPr/>
      </dsp:nvSpPr>
      <dsp:spPr>
        <a:xfrm>
          <a:off x="5731761" y="2364249"/>
          <a:ext cx="2329100" cy="13974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28" tIns="119797" rIns="114128" bIns="119797" numCol="1" spcCol="1270" anchor="ctr" anchorCtr="0">
          <a:noAutofit/>
        </a:bodyPr>
        <a:lstStyle/>
        <a:p>
          <a:pPr marL="0" lvl="0" indent="0" algn="ctr" defTabSz="1377950">
            <a:lnSpc>
              <a:spcPct val="90000"/>
            </a:lnSpc>
            <a:spcBef>
              <a:spcPct val="0"/>
            </a:spcBef>
            <a:spcAft>
              <a:spcPct val="35000"/>
            </a:spcAft>
            <a:buNone/>
          </a:pPr>
          <a:r>
            <a:rPr lang="en-US" sz="3100" kern="1200"/>
            <a:t>Conclusion</a:t>
          </a:r>
        </a:p>
      </dsp:txBody>
      <dsp:txXfrm>
        <a:off x="5731761" y="2364249"/>
        <a:ext cx="2329100" cy="1397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6F35F-8B2D-4E2E-A817-6E6DADC5500D}">
      <dsp:nvSpPr>
        <dsp:cNvPr id="0" name=""/>
        <dsp:cNvSpPr/>
      </dsp:nvSpPr>
      <dsp:spPr>
        <a:xfrm>
          <a:off x="679050" y="4212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F2CC8-A1FA-4857-BB2D-BDD611900816}">
      <dsp:nvSpPr>
        <dsp:cNvPr id="0" name=""/>
        <dsp:cNvSpPr/>
      </dsp:nvSpPr>
      <dsp:spPr>
        <a:xfrm>
          <a:off x="1081237" y="8234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7D66D-7FFC-45EB-B853-F604B8A87B5D}">
      <dsp:nvSpPr>
        <dsp:cNvPr id="0" name=""/>
        <dsp:cNvSpPr/>
      </dsp:nvSpPr>
      <dsp:spPr>
        <a:xfrm>
          <a:off x="75768" y="2896272"/>
          <a:ext cx="30937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baseline="0"/>
            <a:t>DATASET SIZE</a:t>
          </a:r>
          <a:r>
            <a:rPr lang="en-US" sz="1100" kern="1200" baseline="0"/>
            <a:t>: While the testing dataset only has 42 columns and no target variable, the training dataset has 4920 instances and 133 columns.</a:t>
          </a:r>
          <a:endParaRPr lang="en-US" sz="1100" kern="1200" baseline="0">
            <a:latin typeface="Tenorite"/>
          </a:endParaRPr>
        </a:p>
      </dsp:txBody>
      <dsp:txXfrm>
        <a:off x="75768" y="2896272"/>
        <a:ext cx="3093750" cy="1035000"/>
      </dsp:txXfrm>
    </dsp:sp>
    <dsp:sp modelId="{EA195BDA-03D2-46E1-A30E-D865E3E7BE87}">
      <dsp:nvSpPr>
        <dsp:cNvPr id="0" name=""/>
        <dsp:cNvSpPr/>
      </dsp:nvSpPr>
      <dsp:spPr>
        <a:xfrm>
          <a:off x="4314206" y="4212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C2CB9-CCDA-4583-84D1-537673F062DD}">
      <dsp:nvSpPr>
        <dsp:cNvPr id="0" name=""/>
        <dsp:cNvSpPr/>
      </dsp:nvSpPr>
      <dsp:spPr>
        <a:xfrm>
          <a:off x="4716393" y="8234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2D242-B2FA-4D3C-B31F-822D8E03ED4A}">
      <dsp:nvSpPr>
        <dsp:cNvPr id="0" name=""/>
        <dsp:cNvSpPr/>
      </dsp:nvSpPr>
      <dsp:spPr>
        <a:xfrm>
          <a:off x="3710925" y="2896272"/>
          <a:ext cx="30937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baseline="0"/>
            <a:t>FEATURES</a:t>
          </a:r>
          <a:r>
            <a:rPr lang="en-US" sz="1100" kern="1200" baseline="0"/>
            <a:t>: In the training dataset, there are 132 columns that represent the symptoms that a person might experience. These symptoms are discrete variables that show whether or not a person experiences them. </a:t>
          </a:r>
          <a:endParaRPr lang="en-US" sz="1100" kern="1200"/>
        </a:p>
      </dsp:txBody>
      <dsp:txXfrm>
        <a:off x="3710925" y="2896272"/>
        <a:ext cx="3093750" cy="1035000"/>
      </dsp:txXfrm>
    </dsp:sp>
    <dsp:sp modelId="{2E961EFE-66F7-4B04-BE6E-36F6271FCC4D}">
      <dsp:nvSpPr>
        <dsp:cNvPr id="0" name=""/>
        <dsp:cNvSpPr/>
      </dsp:nvSpPr>
      <dsp:spPr>
        <a:xfrm>
          <a:off x="7949362" y="4212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68CE6-0A13-4E2D-A3A0-7EC99B490810}">
      <dsp:nvSpPr>
        <dsp:cNvPr id="0" name=""/>
        <dsp:cNvSpPr/>
      </dsp:nvSpPr>
      <dsp:spPr>
        <a:xfrm>
          <a:off x="8351550" y="8234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1F904-6891-443D-ADC3-7665316FF672}">
      <dsp:nvSpPr>
        <dsp:cNvPr id="0" name=""/>
        <dsp:cNvSpPr/>
      </dsp:nvSpPr>
      <dsp:spPr>
        <a:xfrm>
          <a:off x="7346081" y="2896272"/>
          <a:ext cx="30937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baseline="0"/>
            <a:t>PROGNOSIS</a:t>
          </a:r>
          <a:r>
            <a:rPr lang="en-US" sz="1100" kern="1200" baseline="0"/>
            <a:t>: The prognosis of the illness is the training dataset's target variable. The dataset contains 42 distinct diseases, and each case is assigned to one of them.</a:t>
          </a:r>
          <a:endParaRPr lang="en-US" sz="1100" kern="1200"/>
        </a:p>
      </dsp:txBody>
      <dsp:txXfrm>
        <a:off x="7346081" y="2896272"/>
        <a:ext cx="3093750" cy="103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CC73E-6143-4B78-B596-3828C90DF139}">
      <dsp:nvSpPr>
        <dsp:cNvPr id="0" name=""/>
        <dsp:cNvSpPr/>
      </dsp:nvSpPr>
      <dsp:spPr>
        <a:xfrm>
          <a:off x="205509"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2393B-AFE5-4305-B4D4-154E6FFEC494}">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F331F-CFA8-4AB2-A956-67A1019E0D74}">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1. </a:t>
          </a:r>
          <a:r>
            <a:rPr lang="en-US" sz="1100" b="1" i="0" kern="1200" dirty="0"/>
            <a:t>Checking  missing values </a:t>
          </a:r>
          <a:r>
            <a:rPr lang="en-US" sz="1100" b="0" i="0" kern="1200" dirty="0"/>
            <a:t>in the dataset. If there are missing values, we need to impute or remove them depending on the situation.</a:t>
          </a:r>
          <a:endParaRPr lang="en-US" sz="1100" kern="1200" dirty="0"/>
        </a:p>
      </dsp:txBody>
      <dsp:txXfrm>
        <a:off x="1312541" y="828340"/>
        <a:ext cx="2148945" cy="911674"/>
      </dsp:txXfrm>
    </dsp:sp>
    <dsp:sp modelId="{91D41EFB-B4AA-442C-A94E-F653A69139E3}">
      <dsp:nvSpPr>
        <dsp:cNvPr id="0" name=""/>
        <dsp:cNvSpPr/>
      </dsp:nvSpPr>
      <dsp:spPr>
        <a:xfrm>
          <a:off x="3835925"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FB806-712F-42F0-9998-107E0EFAD62E}">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F7AE7-2D74-4AB9-93CE-1DEF8E915683}">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2. </a:t>
          </a:r>
          <a:r>
            <a:rPr lang="en-US" sz="1100" b="1" i="0" kern="1200" dirty="0"/>
            <a:t>Detecting and handling outliers</a:t>
          </a:r>
          <a:r>
            <a:rPr lang="en-US" sz="1100" b="0" i="0" kern="1200" dirty="0"/>
            <a:t>. We have detected outliers by plotting a box plot for each numerical feature and look for values that fall outside of the whiskers. </a:t>
          </a:r>
          <a:endParaRPr lang="en-US" sz="1100" kern="1200" dirty="0"/>
        </a:p>
      </dsp:txBody>
      <dsp:txXfrm>
        <a:off x="4942957" y="828340"/>
        <a:ext cx="2148945" cy="911674"/>
      </dsp:txXfrm>
    </dsp:sp>
    <dsp:sp modelId="{DC5F08A5-5A5A-4A3E-ACAB-2CEC90008D67}">
      <dsp:nvSpPr>
        <dsp:cNvPr id="0" name=""/>
        <dsp:cNvSpPr/>
      </dsp:nvSpPr>
      <dsp:spPr>
        <a:xfrm>
          <a:off x="7466341"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0B7C3-D6EC-40C2-BAAF-C63117844BA3}">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B58E6-384A-4984-B650-6A05718CFBDD}">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3.</a:t>
          </a:r>
          <a:r>
            <a:rPr lang="en-US" sz="1100" b="0" i="0" kern="1200" dirty="0"/>
            <a:t> </a:t>
          </a:r>
          <a:r>
            <a:rPr lang="en-US" sz="1100" b="1" i="0" kern="1200" dirty="0"/>
            <a:t>Checking for constant features</a:t>
          </a:r>
          <a:r>
            <a:rPr lang="en-US" sz="1100" b="0" i="0" kern="1200" dirty="0"/>
            <a:t>. We identified constant features by computing the variance of each feature and checking if it is close to zero.</a:t>
          </a:r>
          <a:endParaRPr lang="en-US" sz="1100" kern="1200" dirty="0"/>
        </a:p>
      </dsp:txBody>
      <dsp:txXfrm>
        <a:off x="8573374" y="828340"/>
        <a:ext cx="2148945" cy="911674"/>
      </dsp:txXfrm>
    </dsp:sp>
    <dsp:sp modelId="{470E2D25-F3C8-45CF-9073-FE12F45D9BAF}">
      <dsp:nvSpPr>
        <dsp:cNvPr id="0" name=""/>
        <dsp:cNvSpPr/>
      </dsp:nvSpPr>
      <dsp:spPr>
        <a:xfrm>
          <a:off x="205509"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377B4-A827-4E21-A31A-AF82B51D3286}">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3738B0-02BA-4663-9B9A-872B58341257}">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4. </a:t>
          </a:r>
          <a:r>
            <a:rPr lang="en-US" sz="1100" b="1" i="0" kern="1200" dirty="0"/>
            <a:t>Check for correlated features</a:t>
          </a:r>
          <a:r>
            <a:rPr lang="en-US" sz="1100" b="0" i="0" kern="1200" dirty="0"/>
            <a:t>. We identified correlated features is to compute a correlation matrix for the numerical features in the dataset. </a:t>
          </a:r>
          <a:endParaRPr lang="en-US" sz="1100" kern="1200" dirty="0"/>
        </a:p>
      </dsp:txBody>
      <dsp:txXfrm>
        <a:off x="1312541" y="2452790"/>
        <a:ext cx="2148945" cy="911674"/>
      </dsp:txXfrm>
    </dsp:sp>
    <dsp:sp modelId="{1941AFE7-C377-4D2B-831B-047A37AA0D99}">
      <dsp:nvSpPr>
        <dsp:cNvPr id="0" name=""/>
        <dsp:cNvSpPr/>
      </dsp:nvSpPr>
      <dsp:spPr>
        <a:xfrm>
          <a:off x="3835925"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1A1A9-4DDA-4494-A974-CDFD167A4F1D}">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AD3500-23EA-4E6B-8854-FD697B6D84E1}">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5.</a:t>
          </a:r>
          <a:r>
            <a:rPr lang="en-US" sz="1100" b="0" i="0" kern="1200" dirty="0"/>
            <a:t> </a:t>
          </a:r>
          <a:r>
            <a:rPr lang="en-US" sz="1100" b="1" i="0" kern="1200" dirty="0"/>
            <a:t>Compute feature importance</a:t>
          </a:r>
          <a:r>
            <a:rPr lang="en-US" sz="1100" b="0" i="0" kern="1200" dirty="0"/>
            <a:t>. We computed feature importance is to use a correlation matrix to compute the correlation between each feature and the target variable. </a:t>
          </a:r>
          <a:endParaRPr lang="en-US" sz="1100" kern="1200" dirty="0"/>
        </a:p>
      </dsp:txBody>
      <dsp:txXfrm>
        <a:off x="4942957" y="2452790"/>
        <a:ext cx="2148945" cy="91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4227-0115-4D5A-8E50-FD8653330EBD}">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CC919-14AB-4B6E-B75C-1C5217B6DEF8}">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6F279-399B-4637-BB50-7F750DF58169}">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Logistic Regression</a:t>
          </a:r>
          <a:endParaRPr lang="en-US" sz="1900" kern="1200"/>
        </a:p>
      </dsp:txBody>
      <dsp:txXfrm>
        <a:off x="889864" y="1808"/>
        <a:ext cx="5355400" cy="770445"/>
      </dsp:txXfrm>
    </dsp:sp>
    <dsp:sp modelId="{C3B7F3EC-D4AB-48B9-A04E-F102D305F218}">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1F787-BF07-40E5-A945-19BDAC975C7B}">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BB063-AF76-4C42-87B4-CEBDF88F9513}">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dirty="0"/>
            <a:t>Decision Tree</a:t>
          </a:r>
          <a:endParaRPr lang="en-US" sz="1900" kern="1200" dirty="0"/>
        </a:p>
      </dsp:txBody>
      <dsp:txXfrm>
        <a:off x="889864" y="964865"/>
        <a:ext cx="5355400" cy="770445"/>
      </dsp:txXfrm>
    </dsp:sp>
    <dsp:sp modelId="{5AE5F98D-3721-41C4-B667-E753AAAE68DF}">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C3E47-F13D-453E-95F4-D38021E4EDED}">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4C7A7-2768-4F82-8A88-4C79D3C58EF1}">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Support Vector Machine (SVM)</a:t>
          </a:r>
          <a:endParaRPr lang="en-US" sz="1900" kern="1200"/>
        </a:p>
      </dsp:txBody>
      <dsp:txXfrm>
        <a:off x="889864" y="1927922"/>
        <a:ext cx="5355400" cy="770445"/>
      </dsp:txXfrm>
    </dsp:sp>
    <dsp:sp modelId="{CCA064E6-BDC0-4F45-B9CD-99B7C8A978DA}">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0C48D-E326-42DD-B387-A6B30E13B0BC}">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05604A-E6AA-48AE-B13A-E9AE51E1AF40}">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Naive Bayes</a:t>
          </a:r>
          <a:endParaRPr lang="en-US" sz="1900" kern="1200"/>
        </a:p>
      </dsp:txBody>
      <dsp:txXfrm>
        <a:off x="889864" y="2890979"/>
        <a:ext cx="5355400" cy="770445"/>
      </dsp:txXfrm>
    </dsp:sp>
    <dsp:sp modelId="{B9C97751-E281-417C-AD9A-E9EEB5D15E3E}">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38B3D-8304-41CE-A99C-A8DA3939961B}">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5A175-D8E6-48D6-AFC9-F072FD58F2DE}">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Random Forest</a:t>
          </a:r>
          <a:endParaRPr lang="en-US" sz="1900" kern="1200"/>
        </a:p>
      </dsp:txBody>
      <dsp:txXfrm>
        <a:off x="889864" y="3854036"/>
        <a:ext cx="5355400" cy="770445"/>
      </dsp:txXfrm>
    </dsp:sp>
    <dsp:sp modelId="{9BD4D999-8215-49C0-9324-8D0CE1BC09CF}">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36360-EF91-4A87-A283-B19FE5BD2C82}">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3AC6B-5684-47A0-9D1D-80A624D9E3C4}">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Artificial Neural Networks (ANN)</a:t>
          </a:r>
          <a:endParaRPr lang="en-US" sz="1900" kern="1200"/>
        </a:p>
      </dsp:txBody>
      <dsp:txXfrm>
        <a:off x="889864" y="4817093"/>
        <a:ext cx="5355400" cy="7704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E380D-A035-2940-9BBF-90F8E8F4B999}">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Split the data Into Training and Testing</a:t>
          </a:r>
        </a:p>
      </dsp:txBody>
      <dsp:txXfrm>
        <a:off x="22105" y="22105"/>
        <a:ext cx="7511741" cy="710494"/>
      </dsp:txXfrm>
    </dsp:sp>
    <dsp:sp modelId="{4BC17BC2-28C2-E64A-8385-ABE627008AE1}">
      <dsp:nvSpPr>
        <dsp:cNvPr id="0" name=""/>
        <dsp:cNvSpPr/>
      </dsp:nvSpPr>
      <dsp:spPr>
        <a:xfrm>
          <a:off x="628350" y="859525"/>
          <a:ext cx="8414428" cy="75470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Choose the hyperparameters</a:t>
          </a:r>
        </a:p>
      </dsp:txBody>
      <dsp:txXfrm>
        <a:off x="650455" y="881630"/>
        <a:ext cx="7251309" cy="710494"/>
      </dsp:txXfrm>
    </dsp:sp>
    <dsp:sp modelId="{8883B261-6613-824D-8F36-FA322D6AE640}">
      <dsp:nvSpPr>
        <dsp:cNvPr id="0" name=""/>
        <dsp:cNvSpPr/>
      </dsp:nvSpPr>
      <dsp:spPr>
        <a:xfrm>
          <a:off x="1256700" y="1719050"/>
          <a:ext cx="8414428" cy="7547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Define a search space for the hyperparameters. This is the range of values that will be tried during the hyperparameter tuning process. You can use a grid search or a random search to explore the space.</a:t>
          </a:r>
        </a:p>
      </dsp:txBody>
      <dsp:txXfrm>
        <a:off x="1278805" y="1741155"/>
        <a:ext cx="7251309" cy="710494"/>
      </dsp:txXfrm>
    </dsp:sp>
    <dsp:sp modelId="{F428A46F-696B-AE49-8388-ED664E45191D}">
      <dsp:nvSpPr>
        <dsp:cNvPr id="0" name=""/>
        <dsp:cNvSpPr/>
      </dsp:nvSpPr>
      <dsp:spPr>
        <a:xfrm>
          <a:off x="1885050" y="2578575"/>
          <a:ext cx="8414428" cy="75470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Choose a performance metric. This is the measure that will be used to evaluate the model's performance during hyperparameter tuning. For binary classification problems, common metrics include accuracy, precision, recall, F1 score, and ROC AUC.</a:t>
          </a:r>
        </a:p>
      </dsp:txBody>
      <dsp:txXfrm>
        <a:off x="1907155" y="2600680"/>
        <a:ext cx="7251309" cy="710494"/>
      </dsp:txXfrm>
    </dsp:sp>
    <dsp:sp modelId="{4E4CD505-FC84-5C47-B9F7-832D17524D94}">
      <dsp:nvSpPr>
        <dsp:cNvPr id="0" name=""/>
        <dsp:cNvSpPr/>
      </dsp:nvSpPr>
      <dsp:spPr>
        <a:xfrm>
          <a:off x="2513400" y="3438100"/>
          <a:ext cx="8414428" cy="7547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Train and evaluate the model for each combination of hyperparameters. For each set of hyperparameters, fit a model to the training data and evaluate its performance on the test data using the chosen performance metric.</a:t>
          </a:r>
        </a:p>
      </dsp:txBody>
      <dsp:txXfrm>
        <a:off x="2535505" y="3460205"/>
        <a:ext cx="7251309" cy="710494"/>
      </dsp:txXfrm>
    </dsp:sp>
    <dsp:sp modelId="{4EB86408-F5D5-3F4E-B4C9-BB1F0141A12D}">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5A252558-022D-3B4B-9B1F-D0CD686CD6F4}">
      <dsp:nvSpPr>
        <dsp:cNvPr id="0" name=""/>
        <dsp:cNvSpPr/>
      </dsp:nvSpPr>
      <dsp:spPr>
        <a:xfrm>
          <a:off x="8552220" y="1410878"/>
          <a:ext cx="490558" cy="49055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5B44DDA5-2466-2245-81D5-D52F3CE7A08D}">
      <dsp:nvSpPr>
        <dsp:cNvPr id="0" name=""/>
        <dsp:cNvSpPr/>
      </dsp:nvSpPr>
      <dsp:spPr>
        <a:xfrm>
          <a:off x="9180570" y="2257825"/>
          <a:ext cx="490558" cy="49055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2F2810C8-D4C9-3A42-AD90-F02AF8B59D3F}">
      <dsp:nvSpPr>
        <dsp:cNvPr id="0" name=""/>
        <dsp:cNvSpPr/>
      </dsp:nvSpPr>
      <dsp:spPr>
        <a:xfrm>
          <a:off x="9808920" y="3125736"/>
          <a:ext cx="490558" cy="49055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4227-0115-4D5A-8E50-FD8653330EBD}">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CC919-14AB-4B6E-B75C-1C5217B6DEF8}">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6F279-399B-4637-BB50-7F750DF58169}">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Logistic Regression</a:t>
          </a:r>
          <a:endParaRPr lang="en-US" sz="1900" kern="1200"/>
        </a:p>
      </dsp:txBody>
      <dsp:txXfrm>
        <a:off x="889864" y="1808"/>
        <a:ext cx="5355400" cy="770445"/>
      </dsp:txXfrm>
    </dsp:sp>
    <dsp:sp modelId="{5AE5F98D-3721-41C4-B667-E753AAAE68DF}">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C3E47-F13D-453E-95F4-D38021E4EDED}">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4C7A7-2768-4F82-8A88-4C79D3C58EF1}">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dirty="0"/>
            <a:t>Support Vector Machine (SVM)</a:t>
          </a:r>
          <a:endParaRPr lang="en-US" sz="1900" kern="1200" dirty="0"/>
        </a:p>
      </dsp:txBody>
      <dsp:txXfrm>
        <a:off x="889864" y="964865"/>
        <a:ext cx="5355400" cy="770445"/>
      </dsp:txXfrm>
    </dsp:sp>
    <dsp:sp modelId="{C3B7F3EC-D4AB-48B9-A04E-F102D305F218}">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1F787-BF07-40E5-A945-19BDAC975C7B}">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BB063-AF76-4C42-87B4-CEBDF88F9513}">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Decision Tree</a:t>
          </a:r>
          <a:endParaRPr lang="en-US" sz="1900" kern="1200"/>
        </a:p>
      </dsp:txBody>
      <dsp:txXfrm>
        <a:off x="889864" y="1927922"/>
        <a:ext cx="5355400" cy="770445"/>
      </dsp:txXfrm>
    </dsp:sp>
    <dsp:sp modelId="{CCA064E6-BDC0-4F45-B9CD-99B7C8A978DA}">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0C48D-E326-42DD-B387-A6B30E13B0BC}">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05604A-E6AA-48AE-B13A-E9AE51E1AF40}">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dirty="0"/>
            <a:t>Naive Bayes</a:t>
          </a:r>
          <a:endParaRPr lang="en-US" sz="1900" kern="1200" dirty="0"/>
        </a:p>
      </dsp:txBody>
      <dsp:txXfrm>
        <a:off x="889864" y="2890979"/>
        <a:ext cx="5355400" cy="770445"/>
      </dsp:txXfrm>
    </dsp:sp>
    <dsp:sp modelId="{B9C97751-E281-417C-AD9A-E9EEB5D15E3E}">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38B3D-8304-41CE-A99C-A8DA3939961B}">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5A175-D8E6-48D6-AFC9-F072FD58F2DE}">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Random Forest</a:t>
          </a:r>
          <a:endParaRPr lang="en-US" sz="1900" kern="1200"/>
        </a:p>
      </dsp:txBody>
      <dsp:txXfrm>
        <a:off x="889864" y="3854036"/>
        <a:ext cx="5355400" cy="770445"/>
      </dsp:txXfrm>
    </dsp:sp>
    <dsp:sp modelId="{9BD4D999-8215-49C0-9324-8D0CE1BC09CF}">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36360-EF91-4A87-A283-B19FE5BD2C82}">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3AC6B-5684-47A0-9D1D-80A624D9E3C4}">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baseline="0"/>
            <a:t>Artificial Neural Networks (ANN)</a:t>
          </a:r>
          <a:endParaRPr lang="en-US" sz="1900" kern="1200"/>
        </a:p>
      </dsp:txBody>
      <dsp:txXfrm>
        <a:off x="889864" y="4817093"/>
        <a:ext cx="5355400" cy="7704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EED9C-DED2-AC4D-89DC-51D987BE21D3}">
      <dsp:nvSpPr>
        <dsp:cNvPr id="0" name=""/>
        <dsp:cNvSpPr/>
      </dsp:nvSpPr>
      <dsp:spPr>
        <a:xfrm>
          <a:off x="0" y="511"/>
          <a:ext cx="6059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110C1-2B6D-CA40-AB62-C2A17CEDFF4F}">
      <dsp:nvSpPr>
        <dsp:cNvPr id="0" name=""/>
        <dsp:cNvSpPr/>
      </dsp:nvSpPr>
      <dsp:spPr>
        <a:xfrm>
          <a:off x="0" y="511"/>
          <a:ext cx="6059284" cy="83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1. Even though other models performed better in terms of Accuracy, but they failed to be efficient in the other area which is very important in a Healthcare use case (Precision, Recall, F1-Scores).</a:t>
          </a:r>
        </a:p>
      </dsp:txBody>
      <dsp:txXfrm>
        <a:off x="0" y="511"/>
        <a:ext cx="6059284" cy="838356"/>
      </dsp:txXfrm>
    </dsp:sp>
    <dsp:sp modelId="{5431AB39-A219-2E4E-B798-3CB25603B5CA}">
      <dsp:nvSpPr>
        <dsp:cNvPr id="0" name=""/>
        <dsp:cNvSpPr/>
      </dsp:nvSpPr>
      <dsp:spPr>
        <a:xfrm>
          <a:off x="0" y="838868"/>
          <a:ext cx="6059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9DCA8D-D1FA-0B49-8029-437C4A3171E2}">
      <dsp:nvSpPr>
        <dsp:cNvPr id="0" name=""/>
        <dsp:cNvSpPr/>
      </dsp:nvSpPr>
      <dsp:spPr>
        <a:xfrm>
          <a:off x="0" y="838868"/>
          <a:ext cx="6059284" cy="83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2. As we can see from the performance table, Precision, Recall and F-1 Score Is comparatively low as compared the ANN and Logistic Regression models.</a:t>
          </a:r>
        </a:p>
      </dsp:txBody>
      <dsp:txXfrm>
        <a:off x="0" y="838868"/>
        <a:ext cx="6059284" cy="838356"/>
      </dsp:txXfrm>
    </dsp:sp>
    <dsp:sp modelId="{A411488B-1549-D44C-99AA-5464FF7843C0}">
      <dsp:nvSpPr>
        <dsp:cNvPr id="0" name=""/>
        <dsp:cNvSpPr/>
      </dsp:nvSpPr>
      <dsp:spPr>
        <a:xfrm>
          <a:off x="0" y="1677224"/>
          <a:ext cx="6059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CD97C-2CD3-3346-9609-0A4B20770CB9}">
      <dsp:nvSpPr>
        <dsp:cNvPr id="0" name=""/>
        <dsp:cNvSpPr/>
      </dsp:nvSpPr>
      <dsp:spPr>
        <a:xfrm>
          <a:off x="0" y="1677224"/>
          <a:ext cx="6059284" cy="83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3. Reason for this instance is, these models involve very complex mathematical Expressions while training the data and we have a very simple data to train on  for these models. Hence, these models tend to overfit or underfit the models  Due to complex algorithms which are not required.</a:t>
          </a:r>
        </a:p>
      </dsp:txBody>
      <dsp:txXfrm>
        <a:off x="0" y="1677224"/>
        <a:ext cx="6059284" cy="838356"/>
      </dsp:txXfrm>
    </dsp:sp>
    <dsp:sp modelId="{54ACA72F-016D-0546-BEA1-D1BE7D96B293}">
      <dsp:nvSpPr>
        <dsp:cNvPr id="0" name=""/>
        <dsp:cNvSpPr/>
      </dsp:nvSpPr>
      <dsp:spPr>
        <a:xfrm>
          <a:off x="0" y="2515580"/>
          <a:ext cx="6059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BDE20-9EBE-4342-AAAE-28D59F5AD080}">
      <dsp:nvSpPr>
        <dsp:cNvPr id="0" name=""/>
        <dsp:cNvSpPr/>
      </dsp:nvSpPr>
      <dsp:spPr>
        <a:xfrm>
          <a:off x="0" y="2515580"/>
          <a:ext cx="6059284" cy="83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4. ANN consists of complex algorithms, but it tries to reduce the error in each iteration which makes better model.</a:t>
          </a:r>
        </a:p>
      </dsp:txBody>
      <dsp:txXfrm>
        <a:off x="0" y="2515580"/>
        <a:ext cx="6059284" cy="838356"/>
      </dsp:txXfrm>
    </dsp:sp>
    <dsp:sp modelId="{8CF6D86E-2377-0D4B-82AC-C359FAAD5EA0}">
      <dsp:nvSpPr>
        <dsp:cNvPr id="0" name=""/>
        <dsp:cNvSpPr/>
      </dsp:nvSpPr>
      <dsp:spPr>
        <a:xfrm>
          <a:off x="0" y="3353936"/>
          <a:ext cx="6059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3E633-F82F-2141-AC1E-98AE5020DB1A}">
      <dsp:nvSpPr>
        <dsp:cNvPr id="0" name=""/>
        <dsp:cNvSpPr/>
      </dsp:nvSpPr>
      <dsp:spPr>
        <a:xfrm>
          <a:off x="0" y="3353936"/>
          <a:ext cx="6059284" cy="83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5. Logistic is fundamentally a simpler model hence it is perfumed better for a data with the low complexity.</a:t>
          </a:r>
        </a:p>
      </dsp:txBody>
      <dsp:txXfrm>
        <a:off x="0" y="3353936"/>
        <a:ext cx="6059284" cy="83835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3/15/23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F573-22A1-7B90-A1FF-06300235C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97D7E-E990-1CF0-E5B3-31E48AA62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3E8E97-8893-41C1-D8F0-7FCDEE295C55}"/>
              </a:ext>
            </a:extLst>
          </p:cNvPr>
          <p:cNvSpPr>
            <a:spLocks noGrp="1"/>
          </p:cNvSpPr>
          <p:nvPr>
            <p:ph type="dt" sz="half" idx="10"/>
          </p:nvPr>
        </p:nvSpPr>
        <p:spPr/>
        <p:txBody>
          <a:bodyPr/>
          <a:lstStyle/>
          <a:p>
            <a:fld id="{144BA0DD-F7FB-9D46-BC2C-460A48E9B955}" type="datetimeFigureOut">
              <a:rPr lang="en-US" smtClean="0"/>
              <a:t>3/15/23</a:t>
            </a:fld>
            <a:endParaRPr lang="en-US"/>
          </a:p>
        </p:txBody>
      </p:sp>
      <p:sp>
        <p:nvSpPr>
          <p:cNvPr id="5" name="Footer Placeholder 4">
            <a:extLst>
              <a:ext uri="{FF2B5EF4-FFF2-40B4-BE49-F238E27FC236}">
                <a16:creationId xmlns:a16="http://schemas.microsoft.com/office/drawing/2014/main" id="{0FB6FB8D-B8AF-2393-84F5-B3B013262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FDBEC-F5C1-D0C3-6312-810E164461F2}"/>
              </a:ext>
            </a:extLst>
          </p:cNvPr>
          <p:cNvSpPr>
            <a:spLocks noGrp="1"/>
          </p:cNvSpPr>
          <p:nvPr>
            <p:ph type="sldNum" sz="quarter" idx="12"/>
          </p:nvPr>
        </p:nvSpPr>
        <p:spPr/>
        <p:txBody>
          <a:bodyPr/>
          <a:lstStyle/>
          <a:p>
            <a:fld id="{E3ADFA83-FF06-114E-A206-FD9485A237B1}" type="slidenum">
              <a:rPr lang="en-US" smtClean="0"/>
              <a:t>‹#›</a:t>
            </a:fld>
            <a:endParaRPr lang="en-US"/>
          </a:p>
        </p:txBody>
      </p:sp>
      <p:pic>
        <p:nvPicPr>
          <p:cNvPr id="7" name="Graphic 6">
            <a:extLst>
              <a:ext uri="{FF2B5EF4-FFF2-40B4-BE49-F238E27FC236}">
                <a16:creationId xmlns:a16="http://schemas.microsoft.com/office/drawing/2014/main" id="{E9D810DF-1563-F844-6933-BC952C99C42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22237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46FB-E72D-13D1-5CF3-F5E385BF84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7185A-EA86-3A96-1E83-FD71A96287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6B6F8-D924-F798-A548-2804D108D33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EE9CF03-5079-1D46-8CC6-D74145BDEE53}"/>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81ED060-68EE-16E1-DC17-E372B6F4DF08}"/>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300363600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5C881-DB59-D633-EB44-6BF61B015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355989-BC52-8914-05E2-9E6EF81D4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69E42-FB15-4CB8-E2FF-8A828A2FA00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0E14BC0-18B1-2D0B-5DD2-103806D60FD4}"/>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C4A8B1E9-F65C-7364-2EE0-4EF3E4236E8B}"/>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378476521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079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EE546-8EE2-1E54-23E9-A34EC51B0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3150E-B3BC-2413-A849-35AEBFFEF5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9699E-2F97-53F8-DD0F-D743604FB5EF}"/>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71693653-DD8D-407C-11F8-F12A15BC293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FB6351D-84DE-E823-A50C-523B9D82DE6E}"/>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143035848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D2E7-3586-623A-2320-7094D5A11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75BDAD-DFC6-8A27-1AC9-9D54F830DC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845BC-0084-E3DF-0E92-2EB34DE7C2F3}"/>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6A0EFB7-2DEE-BE47-02F7-0A527FCE35D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7FFF222-D028-CC8D-76A4-BC21507D4721}"/>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21495033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EC3F-CCB5-4569-CD9F-777DCED04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A991B9-94AF-53F7-DC80-9FB8A2BBB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4F516B-C155-94E5-8328-9144C3C8E4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EB8729-1431-324C-1230-E6E789F502D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E4E31700-41A6-B176-A66D-72C2B6BDFD21}"/>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2C1F736-425A-D60A-E46A-0BD66696392F}"/>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282480190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103F-B333-7D67-F9B5-1F98BECBF0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6C0CC-DC85-D4A0-A0B3-6EAFBDE800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384165-2AAB-EC27-C50B-75E6B3D31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A09AB6-99EE-18DF-891B-2F5DD9334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CCAC2-E53B-A373-7613-DB4654676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5C99BC-9A6D-C624-6004-4541C4B40DD9}"/>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A04B2CD4-2D0B-57CA-247A-D658008298E7}"/>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99F76624-94E6-4B3E-140F-113E7498AB54}"/>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99687514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A499-9B84-2DC1-00A9-742ED7DF6C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8C66F-D15B-1371-130D-AE045223D86B}"/>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B40148D-7913-6DC8-D0E5-88CDB36AE666}"/>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2CF661C-0C62-4F60-9E4D-227A6C21DADB}"/>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221179917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ED1AAB-B580-5D5B-806E-AFB9EAF109B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8DF134D0-4CE1-FDD9-7F83-450AE83D7262}"/>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1AE8B33A-3A70-F495-4143-D58D29ED5069}"/>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339722707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5AC1-64C1-2F86-30F7-551C039F5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08FEB9-B563-95D9-1115-292179283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AB732-81C8-A78A-8D5F-0983D0DBD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155DE-6FB4-B224-236E-0A95B32E4564}"/>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EEE170A9-1237-A75D-300F-77CE08853D4F}"/>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D7400CA-CA33-DBB6-D938-448564B2925C}"/>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27411435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0E06-3CDE-9E6A-6D80-9F02577C4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3C5FD-E679-5631-2BD7-47499DD30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22D05-63FB-B6E1-7194-61A2A9B6C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542B4-DDF1-F954-5F92-3633968E529F}"/>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DBC17542-2523-E158-A9B3-5894F6F4841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28A3A66B-45D2-FF7A-D262-59D02DBCF06A}"/>
              </a:ext>
            </a:extLst>
          </p:cNvPr>
          <p:cNvSpPr>
            <a:spLocks noGrp="1"/>
          </p:cNvSpPr>
          <p:nvPr>
            <p:ph type="sldNum" sz="quarter" idx="12"/>
          </p:nvPr>
        </p:nvSpPr>
        <p:spPr/>
        <p:txBody>
          <a:bodyPr/>
          <a:lstStyle/>
          <a:p>
            <a:fld id="{A49DFD55-3C28-40EF-9E31-A92D2E4017FF}" type="slidenum">
              <a:rPr lang="en-US" smtClean="0"/>
              <a:t>‹#›</a:t>
            </a:fld>
            <a:endParaRPr lang="en-US"/>
          </a:p>
        </p:txBody>
      </p:sp>
    </p:spTree>
    <p:extLst>
      <p:ext uri="{BB962C8B-B14F-4D97-AF65-F5344CB8AC3E}">
        <p14:creationId xmlns:p14="http://schemas.microsoft.com/office/powerpoint/2010/main" val="79165291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DF73D-8363-307A-2D9C-717FB5B7D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BF1D4F-4E63-2AAE-34BC-40CF02530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4C91E-B265-3FAB-880C-72B56FDE4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EA8C80AE-F30A-6EE2-6162-A1AE8074E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8CF0868B-C206-4F60-CD2D-500FD1687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4954325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666" r:id="rId13"/>
    <p:sldLayoutId id="2147483667" r:id="rId14"/>
    <p:sldLayoutId id="2147483663" r:id="rId15"/>
    <p:sldLayoutId id="2147483662" r:id="rId16"/>
    <p:sldLayoutId id="2147483668" r:id="rId17"/>
    <p:sldLayoutId id="2147483652" r:id="rId18"/>
    <p:sldLayoutId id="2147483660"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png"/><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AF7A-B22F-FD5C-6C78-FEE62102B8A9}"/>
              </a:ext>
            </a:extLst>
          </p:cNvPr>
          <p:cNvSpPr>
            <a:spLocks noGrp="1"/>
          </p:cNvSpPr>
          <p:nvPr>
            <p:ph type="title"/>
          </p:nvPr>
        </p:nvSpPr>
        <p:spPr>
          <a:xfrm>
            <a:off x="3761711" y="963199"/>
            <a:ext cx="8977314" cy="1763713"/>
          </a:xfrm>
        </p:spPr>
        <p:txBody>
          <a:bodyPr>
            <a:noAutofit/>
          </a:bodyPr>
          <a:lstStyle/>
          <a:p>
            <a:pPr algn="ctr"/>
            <a:r>
              <a:rPr lang="en-US" b="1" kern="1200" dirty="0">
                <a:latin typeface="+mj-lt"/>
                <a:ea typeface="+mj-ea"/>
                <a:cs typeface="+mj-cs"/>
              </a:rPr>
              <a:t>DISEASE CLASSIFICATION </a:t>
            </a:r>
            <a:br>
              <a:rPr lang="en-US" b="1" kern="1200" dirty="0">
                <a:latin typeface="+mj-lt"/>
                <a:ea typeface="+mj-ea"/>
                <a:cs typeface="+mj-cs"/>
              </a:rPr>
            </a:br>
            <a:r>
              <a:rPr lang="en-US" b="1" kern="1200" dirty="0">
                <a:latin typeface="+mj-lt"/>
                <a:ea typeface="+mj-ea"/>
                <a:cs typeface="+mj-cs"/>
              </a:rPr>
              <a:t>WITH </a:t>
            </a:r>
            <a:br>
              <a:rPr lang="en-US" b="1" kern="1200" dirty="0">
                <a:latin typeface="+mj-lt"/>
                <a:ea typeface="+mj-ea"/>
                <a:cs typeface="+mj-cs"/>
              </a:rPr>
            </a:br>
            <a:r>
              <a:rPr lang="en-US" b="1" kern="1200" dirty="0">
                <a:latin typeface="+mj-lt"/>
                <a:ea typeface="+mj-ea"/>
                <a:cs typeface="+mj-cs"/>
              </a:rPr>
              <a:t>MACHINE LEARNING</a:t>
            </a:r>
            <a:br>
              <a:rPr lang="en-US" sz="4000" b="1" kern="1200" dirty="0">
                <a:latin typeface="+mj-lt"/>
                <a:ea typeface="+mj-ea"/>
                <a:cs typeface="+mj-cs"/>
              </a:rPr>
            </a:br>
            <a:br>
              <a:rPr lang="en-US" sz="4000" b="1" kern="1200" dirty="0">
                <a:latin typeface="+mj-lt"/>
                <a:ea typeface="+mj-ea"/>
                <a:cs typeface="+mj-cs"/>
              </a:rPr>
            </a:br>
            <a:r>
              <a:rPr lang="en-US" sz="2800" b="1" kern="1200" dirty="0">
                <a:latin typeface="+mn-lt"/>
                <a:ea typeface="+mn-ea"/>
                <a:cs typeface="+mn-cs"/>
              </a:rPr>
              <a:t>A COMPREHENSIVE EVALUATION OF TECHNIQUES</a:t>
            </a:r>
            <a:br>
              <a:rPr lang="en-US" sz="2800" b="1" kern="1200" dirty="0">
                <a:solidFill>
                  <a:schemeClr val="tx1"/>
                </a:solidFill>
                <a:latin typeface="+mn-lt"/>
                <a:ea typeface="+mn-ea"/>
                <a:cs typeface="+mn-cs"/>
              </a:rPr>
            </a:br>
            <a:endParaRPr lang="en-US" sz="4000" b="1" dirty="0"/>
          </a:p>
        </p:txBody>
      </p:sp>
      <p:sp>
        <p:nvSpPr>
          <p:cNvPr id="6" name="Subtitle 2">
            <a:extLst>
              <a:ext uri="{FF2B5EF4-FFF2-40B4-BE49-F238E27FC236}">
                <a16:creationId xmlns:a16="http://schemas.microsoft.com/office/drawing/2014/main" id="{685B426E-8994-28CF-A2BB-7725F45C4420}"/>
              </a:ext>
            </a:extLst>
          </p:cNvPr>
          <p:cNvSpPr txBox="1">
            <a:spLocks/>
          </p:cNvSpPr>
          <p:nvPr/>
        </p:nvSpPr>
        <p:spPr>
          <a:xfrm>
            <a:off x="5872163" y="4557225"/>
            <a:ext cx="5248918" cy="1417354"/>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033272">
              <a:spcBef>
                <a:spcPct val="20000"/>
              </a:spcBef>
              <a:spcAft>
                <a:spcPts val="678"/>
              </a:spcAft>
              <a:buNone/>
            </a:pPr>
            <a:r>
              <a:rPr lang="en-US" sz="2712" dirty="0"/>
              <a:t>YASH WADHWA - 002778382</a:t>
            </a:r>
          </a:p>
          <a:p>
            <a:pPr marL="0" indent="0" algn="ctr" defTabSz="1033272">
              <a:spcBef>
                <a:spcPct val="20000"/>
              </a:spcBef>
              <a:spcAft>
                <a:spcPts val="678"/>
              </a:spcAft>
              <a:buNone/>
            </a:pPr>
            <a:r>
              <a:rPr lang="en-US" sz="2712" dirty="0"/>
              <a:t>CHAITANYA INAMDAR - 002778948</a:t>
            </a:r>
          </a:p>
          <a:p>
            <a:pPr marL="0" indent="0" algn="ctr" defTabSz="1033272">
              <a:spcBef>
                <a:spcPct val="20000"/>
              </a:spcBef>
              <a:spcAft>
                <a:spcPts val="678"/>
              </a:spcAft>
              <a:buNone/>
            </a:pPr>
            <a:r>
              <a:rPr lang="en-US" sz="2712" dirty="0"/>
              <a:t>SHARDUL PANDE - 002774480</a:t>
            </a:r>
          </a:p>
          <a:p>
            <a:pPr marL="0" indent="0" algn="ctr" defTabSz="1033272">
              <a:spcBef>
                <a:spcPct val="20000"/>
              </a:spcBef>
              <a:spcAft>
                <a:spcPts val="678"/>
              </a:spcAft>
              <a:buNone/>
            </a:pPr>
            <a:r>
              <a:rPr lang="en-US" sz="2712" dirty="0"/>
              <a:t>KRUTIK KANAKIA - 002787847</a:t>
            </a:r>
          </a:p>
          <a:p>
            <a:pPr algn="ctr"/>
            <a:endParaRPr lang="en-US" dirty="0"/>
          </a:p>
        </p:txBody>
      </p:sp>
      <p:pic>
        <p:nvPicPr>
          <p:cNvPr id="8" name="Picture 4" descr="Logo&#10;&#10;Description automatically generated">
            <a:extLst>
              <a:ext uri="{FF2B5EF4-FFF2-40B4-BE49-F238E27FC236}">
                <a16:creationId xmlns:a16="http://schemas.microsoft.com/office/drawing/2014/main" id="{09DF0A22-FEF7-0B83-A6CB-B2777CD1CB59}"/>
              </a:ext>
            </a:extLst>
          </p:cNvPr>
          <p:cNvPicPr>
            <a:picLocks noChangeAspect="1"/>
          </p:cNvPicPr>
          <p:nvPr/>
        </p:nvPicPr>
        <p:blipFill>
          <a:blip r:embed="rId3">
            <a:alphaModFix/>
          </a:blip>
          <a:stretch>
            <a:fillRect/>
          </a:stretch>
        </p:blipFill>
        <p:spPr>
          <a:xfrm>
            <a:off x="0" y="5520235"/>
            <a:ext cx="2757488" cy="1454574"/>
          </a:xfrm>
          <a:prstGeom prst="rect">
            <a:avLst/>
          </a:prstGeom>
          <a:noFill/>
          <a:effectLst>
            <a:outerShdw blurRad="1238995" dist="50800" dir="5400000" sx="159000" sy="159000" algn="ctr" rotWithShape="0">
              <a:srgbClr val="000000">
                <a:alpha val="0"/>
              </a:srgbClr>
            </a:outerShdw>
          </a:effectLst>
        </p:spPr>
      </p:pic>
      <p:sp>
        <p:nvSpPr>
          <p:cNvPr id="9" name="TextBox 8">
            <a:extLst>
              <a:ext uri="{FF2B5EF4-FFF2-40B4-BE49-F238E27FC236}">
                <a16:creationId xmlns:a16="http://schemas.microsoft.com/office/drawing/2014/main" id="{2FF451FF-976B-8EDF-6A64-112EED9B738C}"/>
              </a:ext>
            </a:extLst>
          </p:cNvPr>
          <p:cNvSpPr txBox="1"/>
          <p:nvPr/>
        </p:nvSpPr>
        <p:spPr>
          <a:xfrm>
            <a:off x="7780624" y="4006346"/>
            <a:ext cx="1431995" cy="461665"/>
          </a:xfrm>
          <a:prstGeom prst="rect">
            <a:avLst/>
          </a:prstGeom>
          <a:noFill/>
        </p:spPr>
        <p:txBody>
          <a:bodyPr wrap="none" rtlCol="0">
            <a:spAutoFit/>
          </a:bodyPr>
          <a:lstStyle/>
          <a:p>
            <a:r>
              <a:rPr lang="en-US" sz="2400" b="1" dirty="0"/>
              <a:t>GROUP 9:</a:t>
            </a:r>
          </a:p>
        </p:txBody>
      </p:sp>
      <p:sp>
        <p:nvSpPr>
          <p:cNvPr id="10" name="TextBox 9">
            <a:extLst>
              <a:ext uri="{FF2B5EF4-FFF2-40B4-BE49-F238E27FC236}">
                <a16:creationId xmlns:a16="http://schemas.microsoft.com/office/drawing/2014/main" id="{3247F020-9EBE-B6DC-FDBC-7538BA027C5B}"/>
              </a:ext>
            </a:extLst>
          </p:cNvPr>
          <p:cNvSpPr txBox="1"/>
          <p:nvPr/>
        </p:nvSpPr>
        <p:spPr>
          <a:xfrm>
            <a:off x="5787939" y="3270801"/>
            <a:ext cx="5295424" cy="646331"/>
          </a:xfrm>
          <a:prstGeom prst="rect">
            <a:avLst/>
          </a:prstGeom>
          <a:noFill/>
        </p:spPr>
        <p:txBody>
          <a:bodyPr wrap="none" rtlCol="0">
            <a:spAutoFit/>
          </a:bodyPr>
          <a:lstStyle/>
          <a:p>
            <a:r>
              <a:rPr lang="en-US" sz="1800" b="1" kern="1200" dirty="0">
                <a:solidFill>
                  <a:schemeClr val="tx1"/>
                </a:solidFill>
                <a:latin typeface="+mn-lt"/>
                <a:ea typeface="+mn-ea"/>
                <a:cs typeface="+mn-cs"/>
              </a:rPr>
              <a:t>INFO6105 -  33200 Data Science Engineering Methods</a:t>
            </a:r>
            <a:br>
              <a:rPr lang="en-US" sz="2800" b="1" dirty="0"/>
            </a:br>
            <a:endParaRPr lang="en-US" dirty="0"/>
          </a:p>
        </p:txBody>
      </p:sp>
    </p:spTree>
    <p:extLst>
      <p:ext uri="{BB962C8B-B14F-4D97-AF65-F5344CB8AC3E}">
        <p14:creationId xmlns:p14="http://schemas.microsoft.com/office/powerpoint/2010/main" val="287776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41004" y="1978025"/>
            <a:ext cx="4330734" cy="2387600"/>
          </a:xfrm>
          <a:prstGeom prst="ellipse">
            <a:avLst/>
          </a:prstGeom>
        </p:spPr>
        <p:txBody>
          <a:bodyPr vert="horz" lIns="91440" tIns="45720" rIns="91440" bIns="45720" rtlCol="0" anchor="b">
            <a:normAutofit/>
          </a:bodyPr>
          <a:lstStyle/>
          <a:p>
            <a:pPr algn="ctr"/>
            <a:r>
              <a:rPr lang="en-US" sz="2300" b="1" kern="1200" cap="all" spc="131" baseline="0" dirty="0">
                <a:solidFill>
                  <a:schemeClr val="tx1"/>
                </a:solidFill>
                <a:latin typeface="+mj-lt"/>
                <a:ea typeface="+mj-ea"/>
                <a:cs typeface="+mj-cs"/>
              </a:rPr>
              <a:t>Hyper- parameter Tuning for each model</a:t>
            </a:r>
            <a:endParaRPr lang="en-US" sz="2300" b="1" kern="1200" dirty="0">
              <a:solidFill>
                <a:schemeClr val="tx1"/>
              </a:solidFill>
              <a:latin typeface="+mj-lt"/>
              <a:ea typeface="+mj-ea"/>
              <a:cs typeface="+mj-cs"/>
            </a:endParaRPr>
          </a:p>
        </p:txBody>
      </p:sp>
      <p:pic>
        <p:nvPicPr>
          <p:cNvPr id="4" name="Picture 3" descr="A screenshot of a computer&#10;&#10;Description automatically generated">
            <a:extLst>
              <a:ext uri="{FF2B5EF4-FFF2-40B4-BE49-F238E27FC236}">
                <a16:creationId xmlns:a16="http://schemas.microsoft.com/office/drawing/2014/main" id="{7A3AD3B7-B5F6-B351-9725-22E541D64AAE}"/>
              </a:ext>
            </a:extLst>
          </p:cNvPr>
          <p:cNvPicPr>
            <a:picLocks noChangeAspect="1"/>
          </p:cNvPicPr>
          <p:nvPr/>
        </p:nvPicPr>
        <p:blipFill rotWithShape="1">
          <a:blip r:embed="rId2"/>
          <a:srcRect l="23591" t="34412" r="8337" b="13502"/>
          <a:stretch/>
        </p:blipFill>
        <p:spPr>
          <a:xfrm>
            <a:off x="4826653" y="630566"/>
            <a:ext cx="2422120" cy="1470121"/>
          </a:xfrm>
          <a:prstGeom prst="rect">
            <a:avLst/>
          </a:prstGeom>
        </p:spPr>
      </p:pic>
      <p:pic>
        <p:nvPicPr>
          <p:cNvPr id="12" name="Picture 11" descr="Text&#10;&#10;Description automatically generated">
            <a:extLst>
              <a:ext uri="{FF2B5EF4-FFF2-40B4-BE49-F238E27FC236}">
                <a16:creationId xmlns:a16="http://schemas.microsoft.com/office/drawing/2014/main" id="{3D26AE3B-B8B8-605E-7F82-FFC6F92ECC42}"/>
              </a:ext>
            </a:extLst>
          </p:cNvPr>
          <p:cNvPicPr>
            <a:picLocks noChangeAspect="1"/>
          </p:cNvPicPr>
          <p:nvPr/>
        </p:nvPicPr>
        <p:blipFill rotWithShape="1">
          <a:blip r:embed="rId3"/>
          <a:srcRect l="23752" t="34296" r="2167" b="19249"/>
          <a:stretch/>
        </p:blipFill>
        <p:spPr>
          <a:xfrm>
            <a:off x="4786316" y="2966168"/>
            <a:ext cx="2378506" cy="1262929"/>
          </a:xfrm>
          <a:prstGeom prst="rect">
            <a:avLst/>
          </a:prstGeom>
        </p:spPr>
      </p:pic>
      <p:pic>
        <p:nvPicPr>
          <p:cNvPr id="10" name="Picture 9" descr="Text&#10;&#10;Description automatically generated">
            <a:extLst>
              <a:ext uri="{FF2B5EF4-FFF2-40B4-BE49-F238E27FC236}">
                <a16:creationId xmlns:a16="http://schemas.microsoft.com/office/drawing/2014/main" id="{1412E309-12AE-C396-1162-8DB1B9329BAB}"/>
              </a:ext>
            </a:extLst>
          </p:cNvPr>
          <p:cNvPicPr>
            <a:picLocks noChangeAspect="1"/>
          </p:cNvPicPr>
          <p:nvPr/>
        </p:nvPicPr>
        <p:blipFill rotWithShape="1">
          <a:blip r:embed="rId4"/>
          <a:srcRect l="21753" t="20490" r="6005" b="22941"/>
          <a:stretch/>
        </p:blipFill>
        <p:spPr>
          <a:xfrm>
            <a:off x="7879080" y="713570"/>
            <a:ext cx="3996972" cy="2252587"/>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F697B7F9-A487-AACE-3522-1A59401AB825}"/>
              </a:ext>
            </a:extLst>
          </p:cNvPr>
          <p:cNvPicPr>
            <a:picLocks noChangeAspect="1"/>
          </p:cNvPicPr>
          <p:nvPr/>
        </p:nvPicPr>
        <p:blipFill rotWithShape="1">
          <a:blip r:embed="rId5"/>
          <a:srcRect l="23039" t="54699" r="17741" b="5649"/>
          <a:stretch/>
        </p:blipFill>
        <p:spPr>
          <a:xfrm>
            <a:off x="4786316" y="5259178"/>
            <a:ext cx="2378506" cy="122734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B568835-0EAD-BCC3-6836-56E8686275AB}"/>
              </a:ext>
            </a:extLst>
          </p:cNvPr>
          <p:cNvPicPr>
            <a:picLocks noChangeAspect="1"/>
          </p:cNvPicPr>
          <p:nvPr/>
        </p:nvPicPr>
        <p:blipFill rotWithShape="1">
          <a:blip r:embed="rId6"/>
          <a:srcRect l="21753" t="25000" r="19028" b="20587"/>
          <a:stretch/>
        </p:blipFill>
        <p:spPr>
          <a:xfrm>
            <a:off x="7879080" y="3953996"/>
            <a:ext cx="3996972" cy="2441159"/>
          </a:xfrm>
          <a:prstGeom prst="rect">
            <a:avLst/>
          </a:prstGeom>
        </p:spPr>
      </p:pic>
      <p:sp>
        <p:nvSpPr>
          <p:cNvPr id="13" name="TextBox 12">
            <a:extLst>
              <a:ext uri="{FF2B5EF4-FFF2-40B4-BE49-F238E27FC236}">
                <a16:creationId xmlns:a16="http://schemas.microsoft.com/office/drawing/2014/main" id="{F06C909C-D5CC-17DA-A888-61877119ABB6}"/>
              </a:ext>
            </a:extLst>
          </p:cNvPr>
          <p:cNvSpPr txBox="1"/>
          <p:nvPr/>
        </p:nvSpPr>
        <p:spPr>
          <a:xfrm>
            <a:off x="9271214" y="3506833"/>
            <a:ext cx="2272967" cy="369332"/>
          </a:xfrm>
          <a:prstGeom prst="rect">
            <a:avLst/>
          </a:prstGeom>
          <a:noFill/>
        </p:spPr>
        <p:txBody>
          <a:bodyPr wrap="square" rtlCol="0">
            <a:spAutoFit/>
          </a:bodyPr>
          <a:lstStyle/>
          <a:p>
            <a:r>
              <a:rPr lang="en-US" dirty="0"/>
              <a:t>SVM</a:t>
            </a:r>
          </a:p>
        </p:txBody>
      </p:sp>
      <p:sp>
        <p:nvSpPr>
          <p:cNvPr id="14" name="TextBox 13">
            <a:extLst>
              <a:ext uri="{FF2B5EF4-FFF2-40B4-BE49-F238E27FC236}">
                <a16:creationId xmlns:a16="http://schemas.microsoft.com/office/drawing/2014/main" id="{02B0A2C6-0126-22F4-2108-F01B790AEBB9}"/>
              </a:ext>
            </a:extLst>
          </p:cNvPr>
          <p:cNvSpPr txBox="1"/>
          <p:nvPr/>
        </p:nvSpPr>
        <p:spPr>
          <a:xfrm>
            <a:off x="5257694" y="2453187"/>
            <a:ext cx="2272967" cy="369332"/>
          </a:xfrm>
          <a:prstGeom prst="rect">
            <a:avLst/>
          </a:prstGeom>
          <a:noFill/>
        </p:spPr>
        <p:txBody>
          <a:bodyPr wrap="square" rtlCol="0">
            <a:spAutoFit/>
          </a:bodyPr>
          <a:lstStyle/>
          <a:p>
            <a:r>
              <a:rPr lang="en-US" dirty="0"/>
              <a:t>Naïve Bayes</a:t>
            </a:r>
          </a:p>
        </p:txBody>
      </p:sp>
      <p:sp>
        <p:nvSpPr>
          <p:cNvPr id="15" name="TextBox 14">
            <a:extLst>
              <a:ext uri="{FF2B5EF4-FFF2-40B4-BE49-F238E27FC236}">
                <a16:creationId xmlns:a16="http://schemas.microsoft.com/office/drawing/2014/main" id="{4040AFA8-0DC6-E31A-1308-1EB9C5C87523}"/>
              </a:ext>
            </a:extLst>
          </p:cNvPr>
          <p:cNvSpPr txBox="1"/>
          <p:nvPr/>
        </p:nvSpPr>
        <p:spPr>
          <a:xfrm>
            <a:off x="4975360" y="4778812"/>
            <a:ext cx="2272967" cy="369332"/>
          </a:xfrm>
          <a:prstGeom prst="rect">
            <a:avLst/>
          </a:prstGeom>
          <a:noFill/>
        </p:spPr>
        <p:txBody>
          <a:bodyPr wrap="square" rtlCol="0">
            <a:spAutoFit/>
          </a:bodyPr>
          <a:lstStyle/>
          <a:p>
            <a:r>
              <a:rPr lang="en-US" dirty="0"/>
              <a:t>Logistic Regression</a:t>
            </a:r>
          </a:p>
        </p:txBody>
      </p:sp>
      <p:sp>
        <p:nvSpPr>
          <p:cNvPr id="16" name="TextBox 15">
            <a:extLst>
              <a:ext uri="{FF2B5EF4-FFF2-40B4-BE49-F238E27FC236}">
                <a16:creationId xmlns:a16="http://schemas.microsoft.com/office/drawing/2014/main" id="{534F74F5-64A8-7576-68F5-688F41C73D8B}"/>
              </a:ext>
            </a:extLst>
          </p:cNvPr>
          <p:cNvSpPr txBox="1"/>
          <p:nvPr/>
        </p:nvSpPr>
        <p:spPr>
          <a:xfrm>
            <a:off x="8948987" y="258898"/>
            <a:ext cx="2272967" cy="369332"/>
          </a:xfrm>
          <a:prstGeom prst="rect">
            <a:avLst/>
          </a:prstGeom>
          <a:noFill/>
        </p:spPr>
        <p:txBody>
          <a:bodyPr wrap="square" rtlCol="0">
            <a:spAutoFit/>
          </a:bodyPr>
          <a:lstStyle/>
          <a:p>
            <a:r>
              <a:rPr lang="en-US" dirty="0"/>
              <a:t>Random Forest</a:t>
            </a:r>
          </a:p>
        </p:txBody>
      </p:sp>
      <p:sp>
        <p:nvSpPr>
          <p:cNvPr id="18" name="TextBox 17">
            <a:extLst>
              <a:ext uri="{FF2B5EF4-FFF2-40B4-BE49-F238E27FC236}">
                <a16:creationId xmlns:a16="http://schemas.microsoft.com/office/drawing/2014/main" id="{1B68F945-72CD-AE24-26AC-F0B1A212DF50}"/>
              </a:ext>
            </a:extLst>
          </p:cNvPr>
          <p:cNvSpPr txBox="1"/>
          <p:nvPr/>
        </p:nvSpPr>
        <p:spPr>
          <a:xfrm>
            <a:off x="5074775" y="186809"/>
            <a:ext cx="2272967" cy="369332"/>
          </a:xfrm>
          <a:prstGeom prst="rect">
            <a:avLst/>
          </a:prstGeom>
          <a:noFill/>
        </p:spPr>
        <p:txBody>
          <a:bodyPr wrap="square" rtlCol="0">
            <a:spAutoFit/>
          </a:bodyPr>
          <a:lstStyle/>
          <a:p>
            <a:r>
              <a:rPr lang="en-US" dirty="0"/>
              <a:t>Decision Tree</a:t>
            </a:r>
          </a:p>
        </p:txBody>
      </p:sp>
      <p:pic>
        <p:nvPicPr>
          <p:cNvPr id="22" name="Picture 4" descr="Logo&#10;&#10;Description automatically generated">
            <a:extLst>
              <a:ext uri="{FF2B5EF4-FFF2-40B4-BE49-F238E27FC236}">
                <a16:creationId xmlns:a16="http://schemas.microsoft.com/office/drawing/2014/main" id="{F8415AC5-F0DF-EBB5-AD5D-345168A3A363}"/>
              </a:ext>
            </a:extLst>
          </p:cNvPr>
          <p:cNvPicPr>
            <a:picLocks noChangeAspect="1"/>
          </p:cNvPicPr>
          <p:nvPr/>
        </p:nvPicPr>
        <p:blipFill>
          <a:blip r:embed="rId7">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78537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10CBBE1D-9A54-8FB9-7011-2EC3E5B53F29}"/>
              </a:ext>
            </a:extLst>
          </p:cNvPr>
          <p:cNvSpPr>
            <a:spLocks noGrp="1"/>
          </p:cNvSpPr>
          <p:nvPr>
            <p:ph type="title"/>
          </p:nvPr>
        </p:nvSpPr>
        <p:spPr>
          <a:xfrm>
            <a:off x="287066" y="958379"/>
            <a:ext cx="3201366" cy="3387497"/>
          </a:xfrm>
        </p:spPr>
        <p:txBody>
          <a:bodyPr vert="horz" lIns="91440" tIns="45720" rIns="91440" bIns="45720" rtlCol="0" anchor="b">
            <a:normAutofit/>
          </a:bodyPr>
          <a:lstStyle/>
          <a:p>
            <a:pPr algn="ctr"/>
            <a:r>
              <a:rPr lang="en-US" sz="3200" b="1" dirty="0">
                <a:solidFill>
                  <a:srgbClr val="FFFFFF"/>
                </a:solidFill>
              </a:rPr>
              <a:t>EVALUATION METRICS TO CONSIDER IN A HEALTHCARE USE CASE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A49DFD55-3C28-40EF-9E31-A92D2E4017FF}" type="slidenum">
              <a:rPr lang="en-US" sz="1100" smtClean="0">
                <a:solidFill>
                  <a:srgbClr val="FFFFFF"/>
                </a:solidFill>
                <a:latin typeface="Calibri" panose="020F0502020204030204"/>
              </a:rPr>
              <a:pPr>
                <a:spcAft>
                  <a:spcPts val="600"/>
                </a:spcAft>
                <a:defRPr/>
              </a:pPr>
              <a:t>11</a:t>
            </a:fld>
            <a:endParaRPr lang="en-US" sz="1100">
              <a:solidFill>
                <a:srgbClr val="FFFFFF"/>
              </a:solidFill>
              <a:latin typeface="Calibri" panose="020F0502020204030204"/>
            </a:endParaRPr>
          </a:p>
        </p:txBody>
      </p:sp>
      <p:sp>
        <p:nvSpPr>
          <p:cNvPr id="3" name="TextBox 2">
            <a:extLst>
              <a:ext uri="{FF2B5EF4-FFF2-40B4-BE49-F238E27FC236}">
                <a16:creationId xmlns:a16="http://schemas.microsoft.com/office/drawing/2014/main" id="{5C2080E7-D975-2059-57C7-04FAAAF2636C}"/>
              </a:ext>
            </a:extLst>
          </p:cNvPr>
          <p:cNvSpPr txBox="1"/>
          <p:nvPr/>
        </p:nvSpPr>
        <p:spPr>
          <a:xfrm>
            <a:off x="4581727" y="649480"/>
            <a:ext cx="3390914" cy="5546047"/>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400"/>
              <a:t>In a medical test the big indicators of success are specificity and sensitivity. </a:t>
            </a:r>
          </a:p>
          <a:p>
            <a:pPr marL="342900" indent="-228600">
              <a:lnSpc>
                <a:spcPct val="90000"/>
              </a:lnSpc>
              <a:spcAft>
                <a:spcPts val="600"/>
              </a:spcAft>
              <a:buFont typeface="Arial" panose="020B0604020202020204" pitchFamily="34" charset="0"/>
              <a:buChar char="•"/>
            </a:pPr>
            <a:r>
              <a:rPr lang="en-US" sz="1400" b="1"/>
              <a:t> Sensitivity/recall </a:t>
            </a:r>
            <a:r>
              <a:rPr lang="en-US" sz="1400"/>
              <a:t>– how good a test is at detecting the positives. A test can cheat and maximize this by always returning “positive”.</a:t>
            </a:r>
          </a:p>
          <a:p>
            <a:pPr marL="342900" indent="-228600">
              <a:lnSpc>
                <a:spcPct val="90000"/>
              </a:lnSpc>
              <a:spcAft>
                <a:spcPts val="600"/>
              </a:spcAft>
              <a:buFont typeface="Arial" panose="020B0604020202020204" pitchFamily="34" charset="0"/>
              <a:buChar char="•"/>
            </a:pPr>
            <a:r>
              <a:rPr lang="en-US" sz="1400" b="1"/>
              <a:t>Specificity</a:t>
            </a:r>
            <a:r>
              <a:rPr lang="en-US" sz="1400"/>
              <a:t> – how good a test is at avoiding false alarms. A test can cheat and maximize this by always returning “negative”</a:t>
            </a:r>
          </a:p>
          <a:p>
            <a:pPr marL="342900" indent="-228600">
              <a:lnSpc>
                <a:spcPct val="90000"/>
              </a:lnSpc>
              <a:spcAft>
                <a:spcPts val="600"/>
              </a:spcAft>
              <a:buFont typeface="Arial" panose="020B0604020202020204" pitchFamily="34" charset="0"/>
              <a:buChar char="•"/>
            </a:pPr>
            <a:r>
              <a:rPr lang="en-US" sz="1400" b="1"/>
              <a:t>Precision</a:t>
            </a:r>
            <a:r>
              <a:rPr lang="en-US" sz="1400"/>
              <a:t> – how many of the positively classified were relevant. A test can cheat and maximize this by only returning positive on one result it’s most confident in.</a:t>
            </a:r>
          </a:p>
          <a:p>
            <a:pPr marL="342900" indent="-228600">
              <a:lnSpc>
                <a:spcPct val="90000"/>
              </a:lnSpc>
              <a:spcAft>
                <a:spcPts val="600"/>
              </a:spcAft>
              <a:buFont typeface="Arial" panose="020B0604020202020204" pitchFamily="34" charset="0"/>
              <a:buChar char="•"/>
            </a:pPr>
            <a:r>
              <a:rPr lang="en-US" sz="1400" b="1"/>
              <a:t>F1 score </a:t>
            </a:r>
            <a:r>
              <a:rPr lang="en-US" sz="1400"/>
              <a:t>- a good F1 score means that you have low false positives and low false negatives, so you're correctly identifying real threats and you are not disturbed by false alarms.</a:t>
            </a:r>
            <a:endParaRPr lang="en-US" sz="1400" dirty="0"/>
          </a:p>
        </p:txBody>
      </p:sp>
      <p:pic>
        <p:nvPicPr>
          <p:cNvPr id="104" name="Picture 103" descr="Diagram, background pattern&#10;&#10;Description automatically generated">
            <a:extLst>
              <a:ext uri="{FF2B5EF4-FFF2-40B4-BE49-F238E27FC236}">
                <a16:creationId xmlns:a16="http://schemas.microsoft.com/office/drawing/2014/main" id="{059CBD08-BFBA-7999-AF72-CD77A0AC4BBD}"/>
              </a:ext>
            </a:extLst>
          </p:cNvPr>
          <p:cNvPicPr>
            <a:picLocks noChangeAspect="1"/>
          </p:cNvPicPr>
          <p:nvPr/>
        </p:nvPicPr>
        <p:blipFill rotWithShape="1">
          <a:blip r:embed="rId2"/>
          <a:srcRect l="39717"/>
          <a:stretch/>
        </p:blipFill>
        <p:spPr>
          <a:xfrm>
            <a:off x="8109502" y="10"/>
            <a:ext cx="4082498" cy="6857990"/>
          </a:xfrm>
          <a:prstGeom prst="rect">
            <a:avLst/>
          </a:prstGeom>
        </p:spPr>
      </p:pic>
      <p:sp>
        <p:nvSpPr>
          <p:cNvPr id="29" name="Text Placeholder 2">
            <a:extLst>
              <a:ext uri="{FF2B5EF4-FFF2-40B4-BE49-F238E27FC236}">
                <a16:creationId xmlns:a16="http://schemas.microsoft.com/office/drawing/2014/main" id="{03BBC0BD-61AC-4120-5CCF-8E6FAD6FEF7A}"/>
              </a:ext>
            </a:extLst>
          </p:cNvPr>
          <p:cNvSpPr txBox="1">
            <a:spLocks/>
          </p:cNvSpPr>
          <p:nvPr/>
        </p:nvSpPr>
        <p:spPr>
          <a:xfrm>
            <a:off x="5596502" y="2405894"/>
            <a:ext cx="5754896" cy="31974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9F56B572-7F19-F552-C3EA-6DD8CB1A4C2F}"/>
              </a:ext>
            </a:extLst>
          </p:cNvPr>
          <p:cNvPicPr>
            <a:picLocks noChangeAspect="1"/>
          </p:cNvPicPr>
          <p:nvPr/>
        </p:nvPicPr>
        <p:blipFill>
          <a:blip r:embed="rId3">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80069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ctr"/>
            <a:r>
              <a:rPr lang="en-US" sz="3800" b="1" kern="1200" dirty="0">
                <a:solidFill>
                  <a:schemeClr val="tx1"/>
                </a:solidFill>
                <a:latin typeface="+mj-lt"/>
                <a:ea typeface="+mj-ea"/>
                <a:cs typeface="+mj-cs"/>
              </a:rPr>
              <a:t>MACHINE LEARNING TECHNIQUES IMPLEMENTED</a:t>
            </a:r>
          </a:p>
        </p:txBody>
      </p:sp>
      <p:graphicFrame>
        <p:nvGraphicFramePr>
          <p:cNvPr id="37" name="Content Placeholder 3">
            <a:extLst>
              <a:ext uri="{FF2B5EF4-FFF2-40B4-BE49-F238E27FC236}">
                <a16:creationId xmlns:a16="http://schemas.microsoft.com/office/drawing/2014/main" id="{98A6DE08-7C08-B172-2E13-BE0A04E1958E}"/>
              </a:ext>
            </a:extLst>
          </p:cNvPr>
          <p:cNvGraphicFramePr>
            <a:graphicFrameLocks noGrp="1"/>
          </p:cNvGraphicFramePr>
          <p:nvPr>
            <p:ph sz="half" idx="2"/>
            <p:extLst>
              <p:ext uri="{D42A27DB-BD31-4B8C-83A1-F6EECF244321}">
                <p14:modId xmlns:p14="http://schemas.microsoft.com/office/powerpoint/2010/main" val="160820874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solidFill>
                  <a:schemeClr val="tx1">
                    <a:alpha val="60000"/>
                  </a:schemeClr>
                </a:solidFill>
              </a:rPr>
              <a:pPr>
                <a:spcAft>
                  <a:spcPts val="600"/>
                </a:spcAft>
              </a:pPr>
              <a:t>12</a:t>
            </a:fld>
            <a:endParaRPr lang="en-US" sz="1200">
              <a:solidFill>
                <a:schemeClr val="tx1">
                  <a:alpha val="60000"/>
                </a:schemeClr>
              </a:solidFill>
            </a:endParaRPr>
          </a:p>
        </p:txBody>
      </p:sp>
      <p:pic>
        <p:nvPicPr>
          <p:cNvPr id="5" name="Picture 4" descr="Logo&#10;&#10;Description automatically generated">
            <a:extLst>
              <a:ext uri="{FF2B5EF4-FFF2-40B4-BE49-F238E27FC236}">
                <a16:creationId xmlns:a16="http://schemas.microsoft.com/office/drawing/2014/main" id="{55B12C08-FF7E-F739-84F5-0FB5AFFAAE1E}"/>
              </a:ext>
            </a:extLst>
          </p:cNvPr>
          <p:cNvPicPr>
            <a:picLocks noChangeAspect="1"/>
          </p:cNvPicPr>
          <p:nvPr/>
        </p:nvPicPr>
        <p:blipFill>
          <a:blip r:embed="rId7">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166378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41004" y="1978025"/>
            <a:ext cx="4330734" cy="2387600"/>
          </a:xfrm>
          <a:prstGeom prst="ellipse">
            <a:avLst/>
          </a:prstGeom>
        </p:spPr>
        <p:txBody>
          <a:bodyPr vert="horz" lIns="91440" tIns="45720" rIns="91440" bIns="45720" rtlCol="0" anchor="b">
            <a:normAutofit/>
          </a:bodyPr>
          <a:lstStyle/>
          <a:p>
            <a:pPr algn="ctr"/>
            <a:r>
              <a:rPr lang="en-US" sz="2300" b="1" kern="1200" cap="all" spc="131" baseline="0" dirty="0">
                <a:solidFill>
                  <a:schemeClr val="tx1"/>
                </a:solidFill>
                <a:latin typeface="+mj-lt"/>
                <a:ea typeface="+mj-ea"/>
                <a:cs typeface="+mj-cs"/>
              </a:rPr>
              <a:t>Important </a:t>
            </a:r>
            <a:br>
              <a:rPr lang="en-US" sz="2300" b="1" kern="1200" cap="all" spc="131" baseline="0" dirty="0">
                <a:solidFill>
                  <a:schemeClr val="tx1"/>
                </a:solidFill>
                <a:latin typeface="+mj-lt"/>
                <a:ea typeface="+mj-ea"/>
                <a:cs typeface="+mj-cs"/>
              </a:rPr>
            </a:br>
            <a:r>
              <a:rPr lang="en-US" sz="2300" b="1" kern="1200" cap="all" spc="131" baseline="0" dirty="0">
                <a:solidFill>
                  <a:schemeClr val="tx1"/>
                </a:solidFill>
                <a:latin typeface="+mj-lt"/>
                <a:ea typeface="+mj-ea"/>
                <a:cs typeface="+mj-cs"/>
              </a:rPr>
              <a:t>top 10 Features Calculated by Each Model</a:t>
            </a:r>
            <a:endParaRPr lang="en-US" sz="2300" b="1" kern="1200" dirty="0">
              <a:solidFill>
                <a:schemeClr val="tx1"/>
              </a:solidFill>
              <a:latin typeface="+mj-lt"/>
              <a:ea typeface="+mj-ea"/>
              <a:cs typeface="+mj-cs"/>
            </a:endParaRPr>
          </a:p>
        </p:txBody>
      </p:sp>
      <p:sp>
        <p:nvSpPr>
          <p:cNvPr id="13" name="TextBox 12">
            <a:extLst>
              <a:ext uri="{FF2B5EF4-FFF2-40B4-BE49-F238E27FC236}">
                <a16:creationId xmlns:a16="http://schemas.microsoft.com/office/drawing/2014/main" id="{F06C909C-D5CC-17DA-A888-61877119ABB6}"/>
              </a:ext>
            </a:extLst>
          </p:cNvPr>
          <p:cNvSpPr txBox="1"/>
          <p:nvPr/>
        </p:nvSpPr>
        <p:spPr>
          <a:xfrm>
            <a:off x="9271214" y="3506833"/>
            <a:ext cx="2272967" cy="369332"/>
          </a:xfrm>
          <a:prstGeom prst="rect">
            <a:avLst/>
          </a:prstGeom>
          <a:noFill/>
        </p:spPr>
        <p:txBody>
          <a:bodyPr wrap="square" rtlCol="0">
            <a:spAutoFit/>
          </a:bodyPr>
          <a:lstStyle/>
          <a:p>
            <a:r>
              <a:rPr lang="en-US" dirty="0"/>
              <a:t>SVM</a:t>
            </a:r>
          </a:p>
        </p:txBody>
      </p:sp>
      <p:sp>
        <p:nvSpPr>
          <p:cNvPr id="14" name="TextBox 13">
            <a:extLst>
              <a:ext uri="{FF2B5EF4-FFF2-40B4-BE49-F238E27FC236}">
                <a16:creationId xmlns:a16="http://schemas.microsoft.com/office/drawing/2014/main" id="{02B0A2C6-0126-22F4-2108-F01B790AEBB9}"/>
              </a:ext>
            </a:extLst>
          </p:cNvPr>
          <p:cNvSpPr txBox="1"/>
          <p:nvPr/>
        </p:nvSpPr>
        <p:spPr>
          <a:xfrm>
            <a:off x="5257694" y="2453187"/>
            <a:ext cx="2272967" cy="369332"/>
          </a:xfrm>
          <a:prstGeom prst="rect">
            <a:avLst/>
          </a:prstGeom>
          <a:noFill/>
        </p:spPr>
        <p:txBody>
          <a:bodyPr wrap="square" rtlCol="0">
            <a:spAutoFit/>
          </a:bodyPr>
          <a:lstStyle/>
          <a:p>
            <a:r>
              <a:rPr lang="en-US" dirty="0"/>
              <a:t>Naïve Bayes</a:t>
            </a:r>
          </a:p>
        </p:txBody>
      </p:sp>
      <p:sp>
        <p:nvSpPr>
          <p:cNvPr id="15" name="TextBox 14">
            <a:extLst>
              <a:ext uri="{FF2B5EF4-FFF2-40B4-BE49-F238E27FC236}">
                <a16:creationId xmlns:a16="http://schemas.microsoft.com/office/drawing/2014/main" id="{4040AFA8-0DC6-E31A-1308-1EB9C5C87523}"/>
              </a:ext>
            </a:extLst>
          </p:cNvPr>
          <p:cNvSpPr txBox="1"/>
          <p:nvPr/>
        </p:nvSpPr>
        <p:spPr>
          <a:xfrm>
            <a:off x="4975360" y="4778812"/>
            <a:ext cx="2272967" cy="369332"/>
          </a:xfrm>
          <a:prstGeom prst="rect">
            <a:avLst/>
          </a:prstGeom>
          <a:noFill/>
        </p:spPr>
        <p:txBody>
          <a:bodyPr wrap="square" rtlCol="0">
            <a:spAutoFit/>
          </a:bodyPr>
          <a:lstStyle/>
          <a:p>
            <a:r>
              <a:rPr lang="en-US" dirty="0"/>
              <a:t>Logistic Regression</a:t>
            </a:r>
          </a:p>
        </p:txBody>
      </p:sp>
      <p:sp>
        <p:nvSpPr>
          <p:cNvPr id="16" name="TextBox 15">
            <a:extLst>
              <a:ext uri="{FF2B5EF4-FFF2-40B4-BE49-F238E27FC236}">
                <a16:creationId xmlns:a16="http://schemas.microsoft.com/office/drawing/2014/main" id="{534F74F5-64A8-7576-68F5-688F41C73D8B}"/>
              </a:ext>
            </a:extLst>
          </p:cNvPr>
          <p:cNvSpPr txBox="1"/>
          <p:nvPr/>
        </p:nvSpPr>
        <p:spPr>
          <a:xfrm>
            <a:off x="8948987" y="258898"/>
            <a:ext cx="2272967" cy="369332"/>
          </a:xfrm>
          <a:prstGeom prst="rect">
            <a:avLst/>
          </a:prstGeom>
          <a:noFill/>
        </p:spPr>
        <p:txBody>
          <a:bodyPr wrap="square" rtlCol="0">
            <a:spAutoFit/>
          </a:bodyPr>
          <a:lstStyle/>
          <a:p>
            <a:r>
              <a:rPr lang="en-US" dirty="0"/>
              <a:t>Random Forest</a:t>
            </a:r>
          </a:p>
        </p:txBody>
      </p:sp>
      <p:sp>
        <p:nvSpPr>
          <p:cNvPr id="18" name="TextBox 17">
            <a:extLst>
              <a:ext uri="{FF2B5EF4-FFF2-40B4-BE49-F238E27FC236}">
                <a16:creationId xmlns:a16="http://schemas.microsoft.com/office/drawing/2014/main" id="{1B68F945-72CD-AE24-26AC-F0B1A212DF50}"/>
              </a:ext>
            </a:extLst>
          </p:cNvPr>
          <p:cNvSpPr txBox="1"/>
          <p:nvPr/>
        </p:nvSpPr>
        <p:spPr>
          <a:xfrm>
            <a:off x="5074775" y="186809"/>
            <a:ext cx="2272967" cy="369332"/>
          </a:xfrm>
          <a:prstGeom prst="rect">
            <a:avLst/>
          </a:prstGeom>
          <a:noFill/>
        </p:spPr>
        <p:txBody>
          <a:bodyPr wrap="square" rtlCol="0">
            <a:spAutoFit/>
          </a:bodyPr>
          <a:lstStyle/>
          <a:p>
            <a:r>
              <a:rPr lang="en-US" dirty="0"/>
              <a:t>Decision Tree</a:t>
            </a:r>
          </a:p>
        </p:txBody>
      </p:sp>
      <p:pic>
        <p:nvPicPr>
          <p:cNvPr id="22" name="Picture 4" descr="Logo&#10;&#10;Description automatically generated">
            <a:extLst>
              <a:ext uri="{FF2B5EF4-FFF2-40B4-BE49-F238E27FC236}">
                <a16:creationId xmlns:a16="http://schemas.microsoft.com/office/drawing/2014/main" id="{F8415AC5-F0DF-EBB5-AD5D-345168A3A363}"/>
              </a:ext>
            </a:extLst>
          </p:cNvPr>
          <p:cNvPicPr>
            <a:picLocks noChangeAspect="1"/>
          </p:cNvPicPr>
          <p:nvPr/>
        </p:nvPicPr>
        <p:blipFill>
          <a:blip r:embed="rId2">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pic>
        <p:nvPicPr>
          <p:cNvPr id="30722" name="Picture 2">
            <a:extLst>
              <a:ext uri="{FF2B5EF4-FFF2-40B4-BE49-F238E27FC236}">
                <a16:creationId xmlns:a16="http://schemas.microsoft.com/office/drawing/2014/main" id="{909BB011-142C-8F19-6320-5B57DFDE2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738" y="5187940"/>
            <a:ext cx="2717931" cy="1483251"/>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863C791D-DFDF-92E3-FC3B-30B50ED8F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739" y="656121"/>
            <a:ext cx="2687544" cy="1696345"/>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7E27B3D7-D702-6472-A7B5-C7605B1CB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859" y="628230"/>
            <a:ext cx="4330734" cy="2774948"/>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a:extLst>
              <a:ext uri="{FF2B5EF4-FFF2-40B4-BE49-F238E27FC236}">
                <a16:creationId xmlns:a16="http://schemas.microsoft.com/office/drawing/2014/main" id="{2DE2453A-C7D7-139F-DD45-E8824E43A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400" y="3947994"/>
            <a:ext cx="4225193" cy="2909587"/>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a:extLst>
              <a:ext uri="{FF2B5EF4-FFF2-40B4-BE49-F238E27FC236}">
                <a16:creationId xmlns:a16="http://schemas.microsoft.com/office/drawing/2014/main" id="{70CF152F-CC88-8F10-5D22-E87ADF36EC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350" y="2809231"/>
            <a:ext cx="2717931" cy="19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5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41004" y="1978025"/>
            <a:ext cx="4330734" cy="2387600"/>
          </a:xfrm>
          <a:prstGeom prst="ellipse">
            <a:avLst/>
          </a:prstGeom>
        </p:spPr>
        <p:txBody>
          <a:bodyPr vert="horz" lIns="91440" tIns="45720" rIns="91440" bIns="45720" rtlCol="0" anchor="b">
            <a:noAutofit/>
          </a:bodyPr>
          <a:lstStyle/>
          <a:p>
            <a:pPr algn="ctr"/>
            <a:r>
              <a:rPr lang="en-US" sz="1800" b="1" cap="all" spc="131" baseline="0" dirty="0">
                <a:solidFill>
                  <a:schemeClr val="tx1"/>
                </a:solidFill>
              </a:rPr>
              <a:t>Evaluation Curves for Logistic Regression Decision Tree </a:t>
            </a:r>
            <a:br>
              <a:rPr lang="en-US" sz="1800" b="1" cap="all" spc="131" baseline="0" dirty="0">
                <a:solidFill>
                  <a:schemeClr val="tx1"/>
                </a:solidFill>
              </a:rPr>
            </a:br>
            <a:r>
              <a:rPr lang="en-US" sz="1800" b="1" cap="all" spc="131" baseline="0" dirty="0">
                <a:solidFill>
                  <a:schemeClr val="tx1"/>
                </a:solidFill>
              </a:rPr>
              <a:t>and </a:t>
            </a:r>
            <a:br>
              <a:rPr lang="en-US" sz="1800" b="1" cap="all" spc="131" baseline="0" dirty="0">
                <a:solidFill>
                  <a:schemeClr val="tx1"/>
                </a:solidFill>
              </a:rPr>
            </a:br>
            <a:r>
              <a:rPr lang="en-US" sz="1800" b="1" cap="all" spc="131" baseline="0" dirty="0">
                <a:solidFill>
                  <a:schemeClr val="tx1"/>
                </a:solidFill>
              </a:rPr>
              <a:t>Random Forest</a:t>
            </a:r>
            <a:endParaRPr lang="en-US" sz="1800" b="1" kern="1200" dirty="0">
              <a:solidFill>
                <a:schemeClr val="tx1"/>
              </a:solidFill>
              <a:latin typeface="+mj-lt"/>
              <a:ea typeface="+mj-ea"/>
              <a:cs typeface="+mj-cs"/>
            </a:endParaRPr>
          </a:p>
        </p:txBody>
      </p:sp>
      <p:sp>
        <p:nvSpPr>
          <p:cNvPr id="13" name="TextBox 12">
            <a:extLst>
              <a:ext uri="{FF2B5EF4-FFF2-40B4-BE49-F238E27FC236}">
                <a16:creationId xmlns:a16="http://schemas.microsoft.com/office/drawing/2014/main" id="{F06C909C-D5CC-17DA-A888-61877119ABB6}"/>
              </a:ext>
            </a:extLst>
          </p:cNvPr>
          <p:cNvSpPr txBox="1"/>
          <p:nvPr/>
        </p:nvSpPr>
        <p:spPr>
          <a:xfrm>
            <a:off x="9782825" y="3512504"/>
            <a:ext cx="2272967" cy="369332"/>
          </a:xfrm>
          <a:prstGeom prst="rect">
            <a:avLst/>
          </a:prstGeom>
          <a:noFill/>
        </p:spPr>
        <p:txBody>
          <a:bodyPr wrap="square" rtlCol="0">
            <a:spAutoFit/>
          </a:bodyPr>
          <a:lstStyle/>
          <a:p>
            <a:r>
              <a:rPr lang="en-US"/>
              <a:t>SVM</a:t>
            </a:r>
            <a:endParaRPr lang="en-US" dirty="0"/>
          </a:p>
        </p:txBody>
      </p:sp>
      <p:sp>
        <p:nvSpPr>
          <p:cNvPr id="14" name="TextBox 13">
            <a:extLst>
              <a:ext uri="{FF2B5EF4-FFF2-40B4-BE49-F238E27FC236}">
                <a16:creationId xmlns:a16="http://schemas.microsoft.com/office/drawing/2014/main" id="{02B0A2C6-0126-22F4-2108-F01B790AEBB9}"/>
              </a:ext>
            </a:extLst>
          </p:cNvPr>
          <p:cNvSpPr txBox="1"/>
          <p:nvPr/>
        </p:nvSpPr>
        <p:spPr>
          <a:xfrm>
            <a:off x="5257694" y="2453187"/>
            <a:ext cx="2272967" cy="369332"/>
          </a:xfrm>
          <a:prstGeom prst="rect">
            <a:avLst/>
          </a:prstGeom>
          <a:noFill/>
        </p:spPr>
        <p:txBody>
          <a:bodyPr wrap="square" rtlCol="0">
            <a:spAutoFit/>
          </a:bodyPr>
          <a:lstStyle/>
          <a:p>
            <a:r>
              <a:rPr lang="en-US"/>
              <a:t>Naïve Bayes</a:t>
            </a:r>
            <a:endParaRPr lang="en-US" dirty="0"/>
          </a:p>
        </p:txBody>
      </p:sp>
      <p:sp>
        <p:nvSpPr>
          <p:cNvPr id="15" name="TextBox 14">
            <a:extLst>
              <a:ext uri="{FF2B5EF4-FFF2-40B4-BE49-F238E27FC236}">
                <a16:creationId xmlns:a16="http://schemas.microsoft.com/office/drawing/2014/main" id="{4040AFA8-0DC6-E31A-1308-1EB9C5C87523}"/>
              </a:ext>
            </a:extLst>
          </p:cNvPr>
          <p:cNvSpPr txBox="1"/>
          <p:nvPr/>
        </p:nvSpPr>
        <p:spPr>
          <a:xfrm>
            <a:off x="4975360" y="4778812"/>
            <a:ext cx="2272967" cy="369332"/>
          </a:xfrm>
          <a:prstGeom prst="rect">
            <a:avLst/>
          </a:prstGeom>
          <a:noFill/>
        </p:spPr>
        <p:txBody>
          <a:bodyPr wrap="square" rtlCol="0">
            <a:spAutoFit/>
          </a:bodyPr>
          <a:lstStyle/>
          <a:p>
            <a:r>
              <a:rPr lang="en-US"/>
              <a:t>Logistic Regression</a:t>
            </a:r>
            <a:endParaRPr lang="en-US" dirty="0"/>
          </a:p>
        </p:txBody>
      </p:sp>
      <p:sp>
        <p:nvSpPr>
          <p:cNvPr id="16" name="TextBox 15">
            <a:extLst>
              <a:ext uri="{FF2B5EF4-FFF2-40B4-BE49-F238E27FC236}">
                <a16:creationId xmlns:a16="http://schemas.microsoft.com/office/drawing/2014/main" id="{534F74F5-64A8-7576-68F5-688F41C73D8B}"/>
              </a:ext>
            </a:extLst>
          </p:cNvPr>
          <p:cNvSpPr txBox="1"/>
          <p:nvPr/>
        </p:nvSpPr>
        <p:spPr>
          <a:xfrm>
            <a:off x="9271214" y="241471"/>
            <a:ext cx="2272967" cy="369332"/>
          </a:xfrm>
          <a:prstGeom prst="rect">
            <a:avLst/>
          </a:prstGeom>
          <a:noFill/>
        </p:spPr>
        <p:txBody>
          <a:bodyPr wrap="square" rtlCol="0">
            <a:spAutoFit/>
          </a:bodyPr>
          <a:lstStyle/>
          <a:p>
            <a:r>
              <a:rPr lang="en-US"/>
              <a:t>Random Forest</a:t>
            </a:r>
            <a:endParaRPr lang="en-US" dirty="0"/>
          </a:p>
        </p:txBody>
      </p:sp>
      <p:sp>
        <p:nvSpPr>
          <p:cNvPr id="18" name="TextBox 17">
            <a:extLst>
              <a:ext uri="{FF2B5EF4-FFF2-40B4-BE49-F238E27FC236}">
                <a16:creationId xmlns:a16="http://schemas.microsoft.com/office/drawing/2014/main" id="{1B68F945-72CD-AE24-26AC-F0B1A212DF50}"/>
              </a:ext>
            </a:extLst>
          </p:cNvPr>
          <p:cNvSpPr txBox="1"/>
          <p:nvPr/>
        </p:nvSpPr>
        <p:spPr>
          <a:xfrm>
            <a:off x="5074775" y="186809"/>
            <a:ext cx="2272967" cy="369332"/>
          </a:xfrm>
          <a:prstGeom prst="rect">
            <a:avLst/>
          </a:prstGeom>
          <a:noFill/>
        </p:spPr>
        <p:txBody>
          <a:bodyPr wrap="square" rtlCol="0">
            <a:spAutoFit/>
          </a:bodyPr>
          <a:lstStyle/>
          <a:p>
            <a:r>
              <a:rPr lang="en-US"/>
              <a:t>Decision Tree</a:t>
            </a:r>
            <a:endParaRPr lang="en-US" dirty="0"/>
          </a:p>
        </p:txBody>
      </p:sp>
      <p:pic>
        <p:nvPicPr>
          <p:cNvPr id="10242" name="Picture 2">
            <a:extLst>
              <a:ext uri="{FF2B5EF4-FFF2-40B4-BE49-F238E27FC236}">
                <a16:creationId xmlns:a16="http://schemas.microsoft.com/office/drawing/2014/main" id="{B2D3DCF5-46DD-8F79-2F20-6881EF50A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019" y="4057230"/>
            <a:ext cx="3802307" cy="255312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621FE98C-4D63-97C0-027D-5172D3F01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235" y="5148145"/>
            <a:ext cx="2142057" cy="171982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F8851934-D3C4-A205-09BB-08665D6F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995" y="474465"/>
            <a:ext cx="2161553" cy="1754304"/>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BC7B9E78-C2D1-7899-175A-6ED757AB3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920" y="698500"/>
            <a:ext cx="3920410" cy="248622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80F819C0-D73A-D41F-C351-5BDA8D7D8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752" y="2808711"/>
            <a:ext cx="2120038" cy="1702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275B6A73-F186-80C6-35E7-9EE31C0CB94D}"/>
              </a:ext>
            </a:extLst>
          </p:cNvPr>
          <p:cNvPicPr>
            <a:picLocks noChangeAspect="1"/>
          </p:cNvPicPr>
          <p:nvPr/>
        </p:nvPicPr>
        <p:blipFill>
          <a:blip r:embed="rId7">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296324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7" name="Rectangle 718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9" name="Rectangle 718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1" name="Rectangle 719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3" name="Rectangle 719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1371597" y="348865"/>
            <a:ext cx="10044023" cy="877729"/>
          </a:xfrm>
          <a:prstGeom prst="ellipse">
            <a:avLst/>
          </a:prstGeom>
        </p:spPr>
        <p:txBody>
          <a:bodyPr vert="horz" lIns="91440" tIns="45720" rIns="91440" bIns="45720" rtlCol="0" anchor="ctr">
            <a:normAutofit/>
          </a:bodyPr>
          <a:lstStyle/>
          <a:p>
            <a:r>
              <a:rPr lang="en-US" sz="2200" cap="all" spc="131" baseline="0">
                <a:solidFill>
                  <a:srgbClr val="FFFFFF"/>
                </a:solidFill>
              </a:rPr>
              <a:t>Evaluation Curves and model building for ANN</a:t>
            </a:r>
            <a:endParaRPr lang="en-US" sz="2200">
              <a:solidFill>
                <a:srgbClr val="FFFFFF"/>
              </a:solidFill>
            </a:endParaRPr>
          </a:p>
        </p:txBody>
      </p:sp>
      <p:pic>
        <p:nvPicPr>
          <p:cNvPr id="20" name="Picture 19" descr="Graphical user interface, text&#10;&#10;Description automatically generated">
            <a:extLst>
              <a:ext uri="{FF2B5EF4-FFF2-40B4-BE49-F238E27FC236}">
                <a16:creationId xmlns:a16="http://schemas.microsoft.com/office/drawing/2014/main" id="{1E243956-F6B4-8791-4E4B-F7373A5DD057}"/>
              </a:ext>
            </a:extLst>
          </p:cNvPr>
          <p:cNvPicPr>
            <a:picLocks noChangeAspect="1"/>
          </p:cNvPicPr>
          <p:nvPr/>
        </p:nvPicPr>
        <p:blipFill rotWithShape="1">
          <a:blip r:embed="rId2"/>
          <a:srcRect l="3737" t="20294" r="35233"/>
          <a:stretch/>
        </p:blipFill>
        <p:spPr>
          <a:xfrm>
            <a:off x="709439" y="2654002"/>
            <a:ext cx="4876973" cy="3980873"/>
          </a:xfrm>
          <a:prstGeom prst="rect">
            <a:avLst/>
          </a:prstGeom>
          <a:solidFill>
            <a:schemeClr val="bg1"/>
          </a:solidFill>
          <a:effectLst>
            <a:outerShdw blurRad="508000" dist="101600" dir="5400000" algn="tl" rotWithShape="0">
              <a:prstClr val="black">
                <a:alpha val="10000"/>
              </a:prstClr>
            </a:outerShdw>
          </a:effectLst>
        </p:spPr>
      </p:pic>
      <p:pic>
        <p:nvPicPr>
          <p:cNvPr id="7182" name="Picture 14" descr="Shape&#10;&#10;Description automatically generated">
            <a:extLst>
              <a:ext uri="{FF2B5EF4-FFF2-40B4-BE49-F238E27FC236}">
                <a16:creationId xmlns:a16="http://schemas.microsoft.com/office/drawing/2014/main" id="{237569F9-3F32-3E3B-154F-0A4A1896CC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27960" y="2510401"/>
            <a:ext cx="3901978" cy="1908307"/>
          </a:xfrm>
          <a:prstGeom prst="rect">
            <a:avLst/>
          </a:prstGeom>
          <a:solidFill>
            <a:schemeClr val="bg1"/>
          </a:solidFill>
          <a:effectLst>
            <a:outerShdw blurRad="508000" dist="101600" dir="5400000" algn="tl" rotWithShape="0">
              <a:prstClr val="black">
                <a:alpha val="10000"/>
              </a:prstClr>
            </a:outerShdw>
          </a:effectLst>
        </p:spPr>
      </p:pic>
      <p:pic>
        <p:nvPicPr>
          <p:cNvPr id="7180" name="Picture 12" descr="Chart, line chart&#10;&#10;Description automatically generated">
            <a:extLst>
              <a:ext uri="{FF2B5EF4-FFF2-40B4-BE49-F238E27FC236}">
                <a16:creationId xmlns:a16="http://schemas.microsoft.com/office/drawing/2014/main" id="{BC0898AC-9661-CB16-97B0-E1844AC3DA3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70860" y="5009863"/>
            <a:ext cx="3221241" cy="1576333"/>
          </a:xfrm>
          <a:prstGeom prst="rect">
            <a:avLst/>
          </a:prstGeom>
          <a:solidFill>
            <a:schemeClr val="bg1"/>
          </a:solidFill>
          <a:effectLst>
            <a:outerShdw blurRad="508000" dist="101600" dir="5400000" algn="tl" rotWithShape="0">
              <a:prstClr val="black">
                <a:alpha val="10000"/>
              </a:prstClr>
            </a:outerShdw>
          </a:effectLst>
        </p:spPr>
      </p:pic>
      <p:sp>
        <p:nvSpPr>
          <p:cNvPr id="21" name="TextBox 20">
            <a:extLst>
              <a:ext uri="{FF2B5EF4-FFF2-40B4-BE49-F238E27FC236}">
                <a16:creationId xmlns:a16="http://schemas.microsoft.com/office/drawing/2014/main" id="{2A2915AB-3990-F8E6-463E-0F4433D0DCC1}"/>
              </a:ext>
            </a:extLst>
          </p:cNvPr>
          <p:cNvSpPr txBox="1"/>
          <p:nvPr/>
        </p:nvSpPr>
        <p:spPr>
          <a:xfrm>
            <a:off x="1927354" y="2066238"/>
            <a:ext cx="2209979" cy="338554"/>
          </a:xfrm>
          <a:prstGeom prst="rect">
            <a:avLst/>
          </a:prstGeom>
          <a:noFill/>
        </p:spPr>
        <p:txBody>
          <a:bodyPr wrap="square" rtlCol="0">
            <a:spAutoFit/>
          </a:bodyPr>
          <a:lstStyle/>
          <a:p>
            <a:pPr defTabSz="713232">
              <a:spcAft>
                <a:spcPts val="600"/>
              </a:spcAft>
            </a:pPr>
            <a:r>
              <a:rPr lang="en-US" sz="1600" kern="1200" dirty="0">
                <a:solidFill>
                  <a:schemeClr val="tx1"/>
                </a:solidFill>
                <a:latin typeface="+mn-lt"/>
                <a:ea typeface="+mn-ea"/>
                <a:cs typeface="+mn-cs"/>
              </a:rPr>
              <a:t>ANN Model Building</a:t>
            </a:r>
            <a:endParaRPr lang="en-US" sz="2000" dirty="0"/>
          </a:p>
        </p:txBody>
      </p:sp>
      <p:sp>
        <p:nvSpPr>
          <p:cNvPr id="22" name="TextBox 21">
            <a:extLst>
              <a:ext uri="{FF2B5EF4-FFF2-40B4-BE49-F238E27FC236}">
                <a16:creationId xmlns:a16="http://schemas.microsoft.com/office/drawing/2014/main" id="{C6DF130E-19D0-6348-5626-CEEB99A50F40}"/>
              </a:ext>
            </a:extLst>
          </p:cNvPr>
          <p:cNvSpPr txBox="1"/>
          <p:nvPr/>
        </p:nvSpPr>
        <p:spPr>
          <a:xfrm>
            <a:off x="8054667" y="2047774"/>
            <a:ext cx="2105761" cy="338554"/>
          </a:xfrm>
          <a:prstGeom prst="rect">
            <a:avLst/>
          </a:prstGeom>
          <a:noFill/>
        </p:spPr>
        <p:txBody>
          <a:bodyPr wrap="square" rtlCol="0">
            <a:spAutoFit/>
          </a:bodyPr>
          <a:lstStyle/>
          <a:p>
            <a:pPr defTabSz="713232">
              <a:spcAft>
                <a:spcPts val="600"/>
              </a:spcAft>
            </a:pPr>
            <a:r>
              <a:rPr lang="en-US" sz="1600" kern="1200" dirty="0">
                <a:solidFill>
                  <a:schemeClr val="tx1"/>
                </a:solidFill>
                <a:latin typeface="+mn-lt"/>
                <a:ea typeface="+mn-ea"/>
                <a:cs typeface="+mn-cs"/>
              </a:rPr>
              <a:t>Accuracy Per Iteration</a:t>
            </a:r>
            <a:endParaRPr lang="en-US" sz="2000" dirty="0"/>
          </a:p>
        </p:txBody>
      </p:sp>
      <p:sp>
        <p:nvSpPr>
          <p:cNvPr id="23" name="TextBox 22">
            <a:extLst>
              <a:ext uri="{FF2B5EF4-FFF2-40B4-BE49-F238E27FC236}">
                <a16:creationId xmlns:a16="http://schemas.microsoft.com/office/drawing/2014/main" id="{A1372DF4-67A8-AD1E-9996-FD6F2AFDDCDF}"/>
              </a:ext>
            </a:extLst>
          </p:cNvPr>
          <p:cNvSpPr txBox="1"/>
          <p:nvPr/>
        </p:nvSpPr>
        <p:spPr>
          <a:xfrm>
            <a:off x="7914198" y="4583849"/>
            <a:ext cx="2301365" cy="338554"/>
          </a:xfrm>
          <a:prstGeom prst="rect">
            <a:avLst/>
          </a:prstGeom>
          <a:noFill/>
        </p:spPr>
        <p:txBody>
          <a:bodyPr wrap="square" rtlCol="0">
            <a:spAutoFit/>
          </a:bodyPr>
          <a:lstStyle/>
          <a:p>
            <a:pPr defTabSz="713232">
              <a:spcAft>
                <a:spcPts val="600"/>
              </a:spcAft>
            </a:pPr>
            <a:r>
              <a:rPr lang="en-US" sz="1600" kern="1200" dirty="0">
                <a:solidFill>
                  <a:schemeClr val="tx1"/>
                </a:solidFill>
                <a:latin typeface="+mn-lt"/>
                <a:ea typeface="+mn-ea"/>
                <a:cs typeface="+mn-cs"/>
              </a:rPr>
              <a:t>Model Loss Per Iteration</a:t>
            </a:r>
            <a:endParaRPr lang="en-US" sz="2000" dirty="0"/>
          </a:p>
        </p:txBody>
      </p:sp>
      <p:pic>
        <p:nvPicPr>
          <p:cNvPr id="24" name="Picture 4" descr="Logo&#10;&#10;Description automatically generated">
            <a:extLst>
              <a:ext uri="{FF2B5EF4-FFF2-40B4-BE49-F238E27FC236}">
                <a16:creationId xmlns:a16="http://schemas.microsoft.com/office/drawing/2014/main" id="{D65C64E8-771B-92FE-7942-EF53F1BD4ED4}"/>
              </a:ext>
            </a:extLst>
          </p:cNvPr>
          <p:cNvPicPr>
            <a:picLocks noChangeAspect="1"/>
          </p:cNvPicPr>
          <p:nvPr/>
        </p:nvPicPr>
        <p:blipFill>
          <a:blip r:embed="rId5">
            <a:alphaModFix/>
          </a:blip>
          <a:stretch>
            <a:fillRect/>
          </a:stretch>
        </p:blipFill>
        <p:spPr>
          <a:xfrm>
            <a:off x="10888267" y="6170281"/>
            <a:ext cx="1303733" cy="687719"/>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39447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2200" kern="1200" cap="all" spc="131" baseline="0">
                <a:solidFill>
                  <a:srgbClr val="FFFFFF"/>
                </a:solidFill>
                <a:latin typeface="+mj-lt"/>
                <a:ea typeface="+mj-ea"/>
                <a:cs typeface="+mj-cs"/>
              </a:rPr>
              <a:t>MODEL COMPARISION GRAPH</a:t>
            </a:r>
            <a:endParaRPr lang="en-US" sz="2200" kern="1200">
              <a:solidFill>
                <a:srgbClr val="FFFFFF"/>
              </a:solidFill>
              <a:latin typeface="+mj-lt"/>
              <a:ea typeface="+mj-ea"/>
              <a:cs typeface="+mj-cs"/>
            </a:endParaRPr>
          </a:p>
        </p:txBody>
      </p:sp>
      <p:pic>
        <p:nvPicPr>
          <p:cNvPr id="3" name="Picture 2" descr="Chart, bar chart&#10;&#10;Description automatically generated">
            <a:extLst>
              <a:ext uri="{FF2B5EF4-FFF2-40B4-BE49-F238E27FC236}">
                <a16:creationId xmlns:a16="http://schemas.microsoft.com/office/drawing/2014/main" id="{AE280530-C7BA-1FF1-E71A-C33FEE6AEF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1133383"/>
            <a:ext cx="7347537" cy="45922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10;&#10;Description automatically generated">
            <a:extLst>
              <a:ext uri="{FF2B5EF4-FFF2-40B4-BE49-F238E27FC236}">
                <a16:creationId xmlns:a16="http://schemas.microsoft.com/office/drawing/2014/main" id="{6048E7FE-85EC-CE43-3AB1-1EE4B16535A5}"/>
              </a:ext>
            </a:extLst>
          </p:cNvPr>
          <p:cNvPicPr>
            <a:picLocks noChangeAspect="1"/>
          </p:cNvPicPr>
          <p:nvPr/>
        </p:nvPicPr>
        <p:blipFill>
          <a:blip r:embed="rId3">
            <a:alphaModFix/>
          </a:blip>
          <a:stretch>
            <a:fillRect/>
          </a:stretch>
        </p:blipFill>
        <p:spPr>
          <a:xfrm>
            <a:off x="0" y="6011245"/>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73581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1371597" y="348865"/>
            <a:ext cx="10044023" cy="877729"/>
          </a:xfrm>
          <a:prstGeom prst="ellipse">
            <a:avLst/>
          </a:prstGeom>
        </p:spPr>
        <p:txBody>
          <a:bodyPr vert="horz" lIns="91440" tIns="45720" rIns="91440" bIns="45720" rtlCol="0" anchor="ctr">
            <a:normAutofit/>
          </a:bodyPr>
          <a:lstStyle/>
          <a:p>
            <a:r>
              <a:rPr lang="en-US" sz="1900" cap="all" spc="131" baseline="0" dirty="0">
                <a:solidFill>
                  <a:srgbClr val="FFFFFF"/>
                </a:solidFill>
              </a:rPr>
              <a:t>CONCLUSION FOR THE BEST MODELS (LOGISTIC AND ANN)</a:t>
            </a:r>
            <a:endParaRPr lang="en-US" sz="1900" dirty="0">
              <a:solidFill>
                <a:srgbClr val="FFFFFF"/>
              </a:solidFill>
            </a:endParaRPr>
          </a:p>
        </p:txBody>
      </p:sp>
      <p:sp>
        <p:nvSpPr>
          <p:cNvPr id="21" name="TextBox 20">
            <a:extLst>
              <a:ext uri="{FF2B5EF4-FFF2-40B4-BE49-F238E27FC236}">
                <a16:creationId xmlns:a16="http://schemas.microsoft.com/office/drawing/2014/main" id="{2A2915AB-3990-F8E6-463E-0F4433D0DCC1}"/>
              </a:ext>
            </a:extLst>
          </p:cNvPr>
          <p:cNvSpPr txBox="1"/>
          <p:nvPr/>
        </p:nvSpPr>
        <p:spPr>
          <a:xfrm>
            <a:off x="2001642" y="2113548"/>
            <a:ext cx="2387570" cy="261610"/>
          </a:xfrm>
          <a:prstGeom prst="rect">
            <a:avLst/>
          </a:prstGeom>
          <a:noFill/>
        </p:spPr>
        <p:txBody>
          <a:bodyPr wrap="square" rtlCol="0">
            <a:spAutoFit/>
          </a:bodyPr>
          <a:lstStyle/>
          <a:p>
            <a:pPr defTabSz="570586">
              <a:spcAft>
                <a:spcPts val="480"/>
              </a:spcAft>
            </a:pPr>
            <a:r>
              <a:rPr lang="en-US" sz="1100" kern="1200" dirty="0">
                <a:solidFill>
                  <a:schemeClr val="tx1"/>
                </a:solidFill>
                <a:latin typeface="+mn-lt"/>
                <a:ea typeface="+mn-ea"/>
                <a:cs typeface="+mn-cs"/>
              </a:rPr>
              <a:t>OVERALL PERFORMANCE OF ANN</a:t>
            </a:r>
            <a:endParaRPr lang="en-US" dirty="0"/>
          </a:p>
        </p:txBody>
      </p:sp>
      <p:pic>
        <p:nvPicPr>
          <p:cNvPr id="6" name="Picture 5">
            <a:extLst>
              <a:ext uri="{FF2B5EF4-FFF2-40B4-BE49-F238E27FC236}">
                <a16:creationId xmlns:a16="http://schemas.microsoft.com/office/drawing/2014/main" id="{5A1BC89B-78D2-871A-32D5-D77EA7B8795D}"/>
              </a:ext>
            </a:extLst>
          </p:cNvPr>
          <p:cNvPicPr>
            <a:picLocks noChangeAspect="1"/>
          </p:cNvPicPr>
          <p:nvPr/>
        </p:nvPicPr>
        <p:blipFill rotWithShape="1">
          <a:blip r:embed="rId2"/>
          <a:srcRect l="36018" t="44234" r="19111" b="34787"/>
          <a:stretch/>
        </p:blipFill>
        <p:spPr>
          <a:xfrm>
            <a:off x="771193" y="2556304"/>
            <a:ext cx="4812134" cy="1406210"/>
          </a:xfrm>
          <a:prstGeom prst="rect">
            <a:avLst/>
          </a:prstGeom>
        </p:spPr>
      </p:pic>
      <p:sp>
        <p:nvSpPr>
          <p:cNvPr id="7" name="TextBox 6">
            <a:extLst>
              <a:ext uri="{FF2B5EF4-FFF2-40B4-BE49-F238E27FC236}">
                <a16:creationId xmlns:a16="http://schemas.microsoft.com/office/drawing/2014/main" id="{2F28CB63-0486-ADB6-D2A9-968809AB37D7}"/>
              </a:ext>
            </a:extLst>
          </p:cNvPr>
          <p:cNvSpPr txBox="1"/>
          <p:nvPr/>
        </p:nvSpPr>
        <p:spPr>
          <a:xfrm>
            <a:off x="7016767" y="2113548"/>
            <a:ext cx="4034037" cy="1754326"/>
          </a:xfrm>
          <a:prstGeom prst="rect">
            <a:avLst/>
          </a:prstGeom>
          <a:noFill/>
        </p:spPr>
        <p:txBody>
          <a:bodyPr wrap="square" rtlCol="0">
            <a:spAutoFit/>
          </a:bodyPr>
          <a:lstStyle/>
          <a:p>
            <a:pPr defTabSz="731520">
              <a:spcAft>
                <a:spcPts val="600"/>
              </a:spcAft>
            </a:pPr>
            <a:r>
              <a:rPr lang="en-US" sz="1200" kern="1200" dirty="0">
                <a:solidFill>
                  <a:schemeClr val="tx1"/>
                </a:solidFill>
                <a:latin typeface="+mn-lt"/>
                <a:ea typeface="+mn-ea"/>
                <a:cs typeface="+mn-cs"/>
              </a:rPr>
              <a:t>The report provides detailed performance metrics for each class and overall performance metrics for the model. The model achieved an accuracy of 98.3%, indicating that it correctly classified 98% of the samples in the test set. The precision, recall, and F1-score for each class indicate how well the model performed for each individual class. The macro-averaged precision, recall, and F1-score provide an overall performance metric that considers the performance across all classes.</a:t>
            </a:r>
            <a:endParaRPr lang="en-US" sz="1600" dirty="0"/>
          </a:p>
        </p:txBody>
      </p:sp>
      <p:sp>
        <p:nvSpPr>
          <p:cNvPr id="8" name="TextBox 7">
            <a:extLst>
              <a:ext uri="{FF2B5EF4-FFF2-40B4-BE49-F238E27FC236}">
                <a16:creationId xmlns:a16="http://schemas.microsoft.com/office/drawing/2014/main" id="{0A3718E1-1AB3-33F0-6824-A18D893D96B3}"/>
              </a:ext>
            </a:extLst>
          </p:cNvPr>
          <p:cNvSpPr txBox="1"/>
          <p:nvPr/>
        </p:nvSpPr>
        <p:spPr>
          <a:xfrm>
            <a:off x="7016767" y="4254411"/>
            <a:ext cx="4034037" cy="2200602"/>
          </a:xfrm>
          <a:prstGeom prst="rect">
            <a:avLst/>
          </a:prstGeom>
          <a:noFill/>
        </p:spPr>
        <p:txBody>
          <a:bodyPr wrap="square" rtlCol="0">
            <a:spAutoFit/>
          </a:bodyPr>
          <a:lstStyle/>
          <a:p>
            <a:pPr defTabSz="731520">
              <a:spcAft>
                <a:spcPts val="600"/>
              </a:spcAft>
            </a:pPr>
            <a:r>
              <a:rPr lang="en-US" sz="1200" kern="1200" dirty="0">
                <a:solidFill>
                  <a:schemeClr val="tx1"/>
                </a:solidFill>
                <a:latin typeface="+mn-lt"/>
                <a:ea typeface="+mn-ea"/>
                <a:cs typeface="+mn-cs"/>
              </a:rPr>
              <a:t>The table shows the performance metrics of a multi-class classification model on a dataset of 2010 samples. The model achieved an accuracy of 98.3%, which indicates the percentage of correct predictions made by the model.</a:t>
            </a:r>
          </a:p>
          <a:p>
            <a:pPr defTabSz="731520">
              <a:spcAft>
                <a:spcPts val="600"/>
              </a:spcAft>
            </a:pPr>
            <a:r>
              <a:rPr lang="en-US" sz="1200" kern="1200" dirty="0">
                <a:solidFill>
                  <a:schemeClr val="tx1"/>
                </a:solidFill>
                <a:latin typeface="+mn-lt"/>
                <a:ea typeface="+mn-ea"/>
                <a:cs typeface="+mn-cs"/>
              </a:rPr>
              <a:t>The precision, recall, and F1-score are provided for each class, which gives us an idea of how well the model performs for each individual class. Precision is the ratio of correctly predicted positive observations to the total predicted positive observations, recall is the ratio of correctly predicted positive observations to the all observations in actual class and F1-score is the harmonic mean of precision and recall.</a:t>
            </a:r>
            <a:endParaRPr lang="en-US" sz="1600" dirty="0"/>
          </a:p>
        </p:txBody>
      </p:sp>
      <p:pic>
        <p:nvPicPr>
          <p:cNvPr id="9" name="Picture 8">
            <a:extLst>
              <a:ext uri="{FF2B5EF4-FFF2-40B4-BE49-F238E27FC236}">
                <a16:creationId xmlns:a16="http://schemas.microsoft.com/office/drawing/2014/main" id="{626CCD68-1ABC-3E8D-0469-C7685C3B6037}"/>
              </a:ext>
            </a:extLst>
          </p:cNvPr>
          <p:cNvPicPr>
            <a:picLocks noChangeAspect="1"/>
          </p:cNvPicPr>
          <p:nvPr/>
        </p:nvPicPr>
        <p:blipFill rotWithShape="1">
          <a:blip r:embed="rId3"/>
          <a:srcRect l="35294" t="36872" r="19791" b="38219"/>
          <a:stretch/>
        </p:blipFill>
        <p:spPr>
          <a:xfrm>
            <a:off x="771193" y="4789902"/>
            <a:ext cx="4812134" cy="1667924"/>
          </a:xfrm>
          <a:prstGeom prst="rect">
            <a:avLst/>
          </a:prstGeom>
        </p:spPr>
      </p:pic>
      <p:sp>
        <p:nvSpPr>
          <p:cNvPr id="10" name="TextBox 9">
            <a:extLst>
              <a:ext uri="{FF2B5EF4-FFF2-40B4-BE49-F238E27FC236}">
                <a16:creationId xmlns:a16="http://schemas.microsoft.com/office/drawing/2014/main" id="{9DA96A9E-790E-108B-4667-56FB92F4A167}"/>
              </a:ext>
            </a:extLst>
          </p:cNvPr>
          <p:cNvSpPr txBox="1"/>
          <p:nvPr/>
        </p:nvSpPr>
        <p:spPr>
          <a:xfrm>
            <a:off x="1658254" y="4301068"/>
            <a:ext cx="3038011" cy="261610"/>
          </a:xfrm>
          <a:prstGeom prst="rect">
            <a:avLst/>
          </a:prstGeom>
          <a:noFill/>
        </p:spPr>
        <p:txBody>
          <a:bodyPr wrap="none" rtlCol="0">
            <a:spAutoFit/>
          </a:bodyPr>
          <a:lstStyle/>
          <a:p>
            <a:pPr defTabSz="731520">
              <a:spcAft>
                <a:spcPts val="600"/>
              </a:spcAft>
            </a:pPr>
            <a:r>
              <a:rPr lang="en-US" sz="1100" kern="1200" dirty="0">
                <a:solidFill>
                  <a:schemeClr val="tx1"/>
                </a:solidFill>
                <a:latin typeface="+mn-lt"/>
                <a:ea typeface="+mn-ea"/>
                <a:cs typeface="+mn-cs"/>
              </a:rPr>
              <a:t>OVERALL PERFORMACE OF LOGISTIC REGRESSION</a:t>
            </a:r>
            <a:endParaRPr lang="en-US" sz="1400" dirty="0"/>
          </a:p>
        </p:txBody>
      </p:sp>
      <p:sp>
        <p:nvSpPr>
          <p:cNvPr id="11" name="TextBox 10">
            <a:extLst>
              <a:ext uri="{FF2B5EF4-FFF2-40B4-BE49-F238E27FC236}">
                <a16:creationId xmlns:a16="http://schemas.microsoft.com/office/drawing/2014/main" id="{C9932EA0-0338-AB1E-C789-D4CC1EEDA4C1}"/>
              </a:ext>
            </a:extLst>
          </p:cNvPr>
          <p:cNvSpPr txBox="1"/>
          <p:nvPr/>
        </p:nvSpPr>
        <p:spPr>
          <a:xfrm>
            <a:off x="8744282" y="1795735"/>
            <a:ext cx="579005" cy="338554"/>
          </a:xfrm>
          <a:prstGeom prst="rect">
            <a:avLst/>
          </a:prstGeom>
          <a:noFill/>
        </p:spPr>
        <p:txBody>
          <a:bodyPr wrap="none" rtlCol="0">
            <a:spAutoFit/>
          </a:bodyPr>
          <a:lstStyle/>
          <a:p>
            <a:pPr defTabSz="731520">
              <a:spcAft>
                <a:spcPts val="600"/>
              </a:spcAft>
            </a:pPr>
            <a:r>
              <a:rPr lang="en-US" sz="1600" b="1" kern="1200">
                <a:solidFill>
                  <a:schemeClr val="tx1"/>
                </a:solidFill>
                <a:latin typeface="+mn-lt"/>
                <a:ea typeface="+mn-ea"/>
                <a:cs typeface="+mn-cs"/>
              </a:rPr>
              <a:t>ANN</a:t>
            </a:r>
            <a:endParaRPr lang="en-US" sz="2000" b="1"/>
          </a:p>
        </p:txBody>
      </p:sp>
      <p:sp>
        <p:nvSpPr>
          <p:cNvPr id="12" name="TextBox 11">
            <a:extLst>
              <a:ext uri="{FF2B5EF4-FFF2-40B4-BE49-F238E27FC236}">
                <a16:creationId xmlns:a16="http://schemas.microsoft.com/office/drawing/2014/main" id="{4DEC2371-EB2E-FA39-D3E1-377B75D5C99C}"/>
              </a:ext>
            </a:extLst>
          </p:cNvPr>
          <p:cNvSpPr txBox="1"/>
          <p:nvPr/>
        </p:nvSpPr>
        <p:spPr>
          <a:xfrm>
            <a:off x="8119396" y="3962514"/>
            <a:ext cx="2080057" cy="338554"/>
          </a:xfrm>
          <a:prstGeom prst="rect">
            <a:avLst/>
          </a:prstGeom>
          <a:noFill/>
        </p:spPr>
        <p:txBody>
          <a:bodyPr wrap="none" rtlCol="0">
            <a:spAutoFit/>
          </a:bodyPr>
          <a:lstStyle/>
          <a:p>
            <a:pPr defTabSz="731520">
              <a:spcAft>
                <a:spcPts val="600"/>
              </a:spcAft>
            </a:pPr>
            <a:r>
              <a:rPr lang="en-US" sz="1600" b="1" kern="1200">
                <a:solidFill>
                  <a:schemeClr val="tx1"/>
                </a:solidFill>
                <a:latin typeface="+mn-lt"/>
                <a:ea typeface="+mn-ea"/>
                <a:cs typeface="+mn-cs"/>
              </a:rPr>
              <a:t>LOGISTIC REGRESSION</a:t>
            </a:r>
            <a:endParaRPr lang="en-US" sz="2000" b="1"/>
          </a:p>
        </p:txBody>
      </p:sp>
      <p:pic>
        <p:nvPicPr>
          <p:cNvPr id="13" name="Picture 4" descr="Logo&#10;&#10;Description automatically generated">
            <a:extLst>
              <a:ext uri="{FF2B5EF4-FFF2-40B4-BE49-F238E27FC236}">
                <a16:creationId xmlns:a16="http://schemas.microsoft.com/office/drawing/2014/main" id="{CDB3F6D2-209B-6A6E-7D32-8E789111AB72}"/>
              </a:ext>
            </a:extLst>
          </p:cNvPr>
          <p:cNvPicPr>
            <a:picLocks noChangeAspect="1"/>
          </p:cNvPicPr>
          <p:nvPr/>
        </p:nvPicPr>
        <p:blipFill>
          <a:blip r:embed="rId4">
            <a:alphaModFix/>
          </a:blip>
          <a:stretch>
            <a:fillRect/>
          </a:stretch>
        </p:blipFill>
        <p:spPr>
          <a:xfrm>
            <a:off x="10915650" y="6154439"/>
            <a:ext cx="1302582" cy="687111"/>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2254393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0" name="Rectangle 719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Rectangle 720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Rectangle 720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Rectangle 720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1371597" y="348865"/>
            <a:ext cx="10044023" cy="877729"/>
          </a:xfrm>
          <a:prstGeom prst="ellipse">
            <a:avLst/>
          </a:prstGeom>
        </p:spPr>
        <p:txBody>
          <a:bodyPr vert="horz" lIns="91440" tIns="45720" rIns="91440" bIns="45720" rtlCol="0" anchor="ctr">
            <a:normAutofit/>
          </a:bodyPr>
          <a:lstStyle/>
          <a:p>
            <a:r>
              <a:rPr lang="en-US" sz="2500" cap="all" spc="131" baseline="0">
                <a:solidFill>
                  <a:srgbClr val="FFFFFF"/>
                </a:solidFill>
              </a:rPr>
              <a:t>CONCLUSION FOR THE REST OF THE MODELS</a:t>
            </a:r>
            <a:endParaRPr lang="en-US" sz="2500">
              <a:solidFill>
                <a:srgbClr val="FFFFFF"/>
              </a:solidFill>
            </a:endParaRPr>
          </a:p>
        </p:txBody>
      </p:sp>
      <p:sp>
        <p:nvSpPr>
          <p:cNvPr id="21" name="TextBox 20">
            <a:extLst>
              <a:ext uri="{FF2B5EF4-FFF2-40B4-BE49-F238E27FC236}">
                <a16:creationId xmlns:a16="http://schemas.microsoft.com/office/drawing/2014/main" id="{2A2915AB-3990-F8E6-463E-0F4433D0DCC1}"/>
              </a:ext>
            </a:extLst>
          </p:cNvPr>
          <p:cNvSpPr txBox="1"/>
          <p:nvPr/>
        </p:nvSpPr>
        <p:spPr>
          <a:xfrm>
            <a:off x="788120" y="2450728"/>
            <a:ext cx="3505768" cy="280205"/>
          </a:xfrm>
          <a:prstGeom prst="rect">
            <a:avLst/>
          </a:prstGeom>
          <a:noFill/>
        </p:spPr>
        <p:txBody>
          <a:bodyPr wrap="square" rtlCol="0">
            <a:spAutoFit/>
          </a:bodyPr>
          <a:lstStyle/>
          <a:p>
            <a:pPr defTabSz="620512">
              <a:spcAft>
                <a:spcPts val="522"/>
              </a:spcAft>
            </a:pPr>
            <a:r>
              <a:rPr lang="en-US" sz="1221" kern="1200" dirty="0">
                <a:solidFill>
                  <a:schemeClr val="tx1"/>
                </a:solidFill>
                <a:latin typeface="+mn-lt"/>
                <a:ea typeface="+mn-ea"/>
                <a:cs typeface="+mn-cs"/>
              </a:rPr>
              <a:t>OVERALL PERFORMANCE OF THE OTHER MODELS</a:t>
            </a:r>
            <a:endParaRPr lang="en-US" dirty="0"/>
          </a:p>
        </p:txBody>
      </p:sp>
      <p:pic>
        <p:nvPicPr>
          <p:cNvPr id="13" name="Picture 12" descr="A screenshot of a computer&#10;&#10;Description automatically generated">
            <a:extLst>
              <a:ext uri="{FF2B5EF4-FFF2-40B4-BE49-F238E27FC236}">
                <a16:creationId xmlns:a16="http://schemas.microsoft.com/office/drawing/2014/main" id="{09D1D7E0-A6A6-6441-08FF-95060741C54B}"/>
              </a:ext>
            </a:extLst>
          </p:cNvPr>
          <p:cNvPicPr>
            <a:picLocks noChangeAspect="1"/>
          </p:cNvPicPr>
          <p:nvPr/>
        </p:nvPicPr>
        <p:blipFill rotWithShape="1">
          <a:blip r:embed="rId2"/>
          <a:srcRect l="35907" t="57353" r="18872" b="23235"/>
          <a:stretch/>
        </p:blipFill>
        <p:spPr>
          <a:xfrm>
            <a:off x="285750" y="2940683"/>
            <a:ext cx="4342937" cy="2231392"/>
          </a:xfrm>
          <a:prstGeom prst="rect">
            <a:avLst/>
          </a:prstGeom>
        </p:spPr>
      </p:pic>
      <p:graphicFrame>
        <p:nvGraphicFramePr>
          <p:cNvPr id="7195" name="TextBox 19">
            <a:extLst>
              <a:ext uri="{FF2B5EF4-FFF2-40B4-BE49-F238E27FC236}">
                <a16:creationId xmlns:a16="http://schemas.microsoft.com/office/drawing/2014/main" id="{4894BD2E-7565-2FAA-E384-5C7215757593}"/>
              </a:ext>
            </a:extLst>
          </p:cNvPr>
          <p:cNvGraphicFramePr/>
          <p:nvPr>
            <p:extLst>
              <p:ext uri="{D42A27DB-BD31-4B8C-83A1-F6EECF244321}">
                <p14:modId xmlns:p14="http://schemas.microsoft.com/office/powerpoint/2010/main" val="683350406"/>
              </p:ext>
            </p:extLst>
          </p:nvPr>
        </p:nvGraphicFramePr>
        <p:xfrm>
          <a:off x="5082008" y="2112579"/>
          <a:ext cx="6059284"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4" descr="Logo&#10;&#10;Description automatically generated">
            <a:extLst>
              <a:ext uri="{FF2B5EF4-FFF2-40B4-BE49-F238E27FC236}">
                <a16:creationId xmlns:a16="http://schemas.microsoft.com/office/drawing/2014/main" id="{2258D710-5C66-F90E-3DC6-6556A63295A1}"/>
              </a:ext>
            </a:extLst>
          </p:cNvPr>
          <p:cNvPicPr>
            <a:picLocks noChangeAspect="1"/>
          </p:cNvPicPr>
          <p:nvPr/>
        </p:nvPicPr>
        <p:blipFill>
          <a:blip r:embed="rId8">
            <a:alphaModFix/>
          </a:blip>
          <a:stretch>
            <a:fillRect/>
          </a:stretch>
        </p:blipFill>
        <p:spPr>
          <a:xfrm>
            <a:off x="10786872" y="6086475"/>
            <a:ext cx="1431360" cy="755042"/>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96530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22" name="Rectangle 722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224" name="Rectangle 72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6" name="Rectangle 72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8" name="Rectangle 722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30" name="Rectangle 722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699714" y="353160"/>
            <a:ext cx="7091300" cy="898581"/>
          </a:xfrm>
          <a:prstGeom prst="ellipse">
            <a:avLst/>
          </a:prstGeom>
        </p:spPr>
        <p:txBody>
          <a:bodyPr vert="horz" lIns="91440" tIns="45720" rIns="91440" bIns="45720" rtlCol="0" anchor="ctr">
            <a:normAutofit/>
          </a:bodyPr>
          <a:lstStyle/>
          <a:p>
            <a:r>
              <a:rPr lang="en-US" sz="3700" b="1">
                <a:solidFill>
                  <a:srgbClr val="FFFFFF"/>
                </a:solidFill>
              </a:rPr>
              <a:t>Individual Contribution</a:t>
            </a:r>
          </a:p>
        </p:txBody>
      </p:sp>
      <p:pic>
        <p:nvPicPr>
          <p:cNvPr id="7206" name="Graphic 7196" descr="Fingerprint">
            <a:extLst>
              <a:ext uri="{FF2B5EF4-FFF2-40B4-BE49-F238E27FC236}">
                <a16:creationId xmlns:a16="http://schemas.microsoft.com/office/drawing/2014/main" id="{068536D5-F6A2-07F7-DF57-C935096B7A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5165" y="2217815"/>
            <a:ext cx="3997831" cy="3997831"/>
          </a:xfrm>
          <a:prstGeom prst="rect">
            <a:avLst/>
          </a:prstGeom>
        </p:spPr>
      </p:pic>
      <p:sp>
        <p:nvSpPr>
          <p:cNvPr id="4" name="TextBox 3">
            <a:extLst>
              <a:ext uri="{FF2B5EF4-FFF2-40B4-BE49-F238E27FC236}">
                <a16:creationId xmlns:a16="http://schemas.microsoft.com/office/drawing/2014/main" id="{33AB4ACC-F1D0-E6AC-BFA1-1D61A064D93A}"/>
              </a:ext>
            </a:extLst>
          </p:cNvPr>
          <p:cNvSpPr txBox="1"/>
          <p:nvPr/>
        </p:nvSpPr>
        <p:spPr>
          <a:xfrm>
            <a:off x="630936" y="2807208"/>
            <a:ext cx="3783902" cy="3410712"/>
          </a:xfrm>
          <a:prstGeom prst="rect">
            <a:avLst/>
          </a:prstGeom>
        </p:spPr>
        <p:txBody>
          <a:bodyPr vert="horz" lIns="91440" tIns="45720" rIns="91440" bIns="45720" rtlCol="0" anchor="t">
            <a:normAutofit/>
          </a:bodyPr>
          <a:lstStyle/>
          <a:p>
            <a:pPr>
              <a:lnSpc>
                <a:spcPct val="90000"/>
              </a:lnSpc>
              <a:spcAft>
                <a:spcPts val="600"/>
              </a:spcAft>
            </a:pPr>
            <a:endParaRPr lang="en-US" sz="2000" dirty="0"/>
          </a:p>
        </p:txBody>
      </p:sp>
      <p:pic>
        <p:nvPicPr>
          <p:cNvPr id="6" name="Picture 4" descr="Logo&#10;&#10;Description automatically generated">
            <a:extLst>
              <a:ext uri="{FF2B5EF4-FFF2-40B4-BE49-F238E27FC236}">
                <a16:creationId xmlns:a16="http://schemas.microsoft.com/office/drawing/2014/main" id="{F25E3602-37BB-7E30-FCD4-B5D855CF82BF}"/>
              </a:ext>
            </a:extLst>
          </p:cNvPr>
          <p:cNvPicPr>
            <a:picLocks noChangeAspect="1"/>
          </p:cNvPicPr>
          <p:nvPr/>
        </p:nvPicPr>
        <p:blipFill>
          <a:blip r:embed="rId4">
            <a:alphaModFix/>
          </a:blip>
          <a:stretch>
            <a:fillRect/>
          </a:stretch>
        </p:blipFill>
        <p:spPr>
          <a:xfrm>
            <a:off x="10500163" y="5935523"/>
            <a:ext cx="1605224" cy="846755"/>
          </a:xfrm>
          <a:prstGeom prst="rect">
            <a:avLst/>
          </a:prstGeom>
          <a:noFill/>
          <a:effectLst>
            <a:outerShdw blurRad="1238995" dist="50800" dir="5400000" sx="159000" sy="159000" algn="ctr" rotWithShape="0">
              <a:srgbClr val="000000">
                <a:alpha val="0"/>
              </a:srgbClr>
            </a:outerShdw>
          </a:effectLst>
        </p:spPr>
      </p:pic>
      <p:pic>
        <p:nvPicPr>
          <p:cNvPr id="3" name="Picture 2">
            <a:extLst>
              <a:ext uri="{FF2B5EF4-FFF2-40B4-BE49-F238E27FC236}">
                <a16:creationId xmlns:a16="http://schemas.microsoft.com/office/drawing/2014/main" id="{78B12DB3-DEBF-8E12-5E2A-575207D5A683}"/>
              </a:ext>
            </a:extLst>
          </p:cNvPr>
          <p:cNvPicPr>
            <a:picLocks noChangeAspect="1"/>
          </p:cNvPicPr>
          <p:nvPr/>
        </p:nvPicPr>
        <p:blipFill rotWithShape="1">
          <a:blip r:embed="rId5"/>
          <a:srcRect l="35222" t="48563" r="18462" b="31028"/>
          <a:stretch/>
        </p:blipFill>
        <p:spPr>
          <a:xfrm>
            <a:off x="1393694" y="3312826"/>
            <a:ext cx="4107696" cy="2128604"/>
          </a:xfrm>
          <a:prstGeom prst="rect">
            <a:avLst/>
          </a:prstGeom>
        </p:spPr>
      </p:pic>
    </p:spTree>
    <p:extLst>
      <p:ext uri="{BB962C8B-B14F-4D97-AF65-F5344CB8AC3E}">
        <p14:creationId xmlns:p14="http://schemas.microsoft.com/office/powerpoint/2010/main" val="265963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AGENDA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11704320" y="6455664"/>
            <a:ext cx="448056" cy="365125"/>
          </a:xfrm>
        </p:spPr>
        <p:txBody>
          <a:bodyP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65CC05DC-003C-8750-0883-6A58F8F4E4EA}"/>
              </a:ext>
            </a:extLst>
          </p:cNvPr>
          <p:cNvGraphicFramePr>
            <a:graphicFrameLocks noGrp="1"/>
          </p:cNvGraphicFramePr>
          <p:nvPr>
            <p:ph idx="1"/>
            <p:extLst>
              <p:ext uri="{D42A27DB-BD31-4B8C-83A1-F6EECF244321}">
                <p14:modId xmlns:p14="http://schemas.microsoft.com/office/powerpoint/2010/main" val="42182552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Logo&#10;&#10;Description automatically generated">
            <a:extLst>
              <a:ext uri="{FF2B5EF4-FFF2-40B4-BE49-F238E27FC236}">
                <a16:creationId xmlns:a16="http://schemas.microsoft.com/office/drawing/2014/main" id="{9E37B30C-65C5-7A84-66B2-E22321C3BE6F}"/>
              </a:ext>
            </a:extLst>
          </p:cNvPr>
          <p:cNvPicPr>
            <a:picLocks noChangeAspect="1"/>
          </p:cNvPicPr>
          <p:nvPr/>
        </p:nvPicPr>
        <p:blipFill>
          <a:blip r:embed="rId7">
            <a:alphaModFix/>
          </a:blip>
          <a:stretch>
            <a:fillRect/>
          </a:stretch>
        </p:blipFill>
        <p:spPr>
          <a:xfrm>
            <a:off x="9394888" y="5578097"/>
            <a:ext cx="2757488" cy="1454574"/>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60041" y="2767106"/>
            <a:ext cx="2880828" cy="3071906"/>
          </a:xfrm>
        </p:spPr>
        <p:txBody>
          <a:bodyPr anchor="t">
            <a:normAutofit/>
          </a:bodyPr>
          <a:lstStyle/>
          <a:p>
            <a:pPr algn="l">
              <a:spcBef>
                <a:spcPct val="20000"/>
              </a:spcBef>
              <a:spcAft>
                <a:spcPts val="600"/>
              </a:spcAft>
            </a:pPr>
            <a:r>
              <a:rPr lang="en-US" sz="4000">
                <a:solidFill>
                  <a:srgbClr val="FFFFFF"/>
                </a:solidFill>
              </a:rPr>
              <a:t>THANK YOU</a:t>
            </a:r>
          </a:p>
        </p:txBody>
      </p:sp>
      <p:pic>
        <p:nvPicPr>
          <p:cNvPr id="10" name="Graphic 9" descr="Accept">
            <a:extLst>
              <a:ext uri="{FF2B5EF4-FFF2-40B4-BE49-F238E27FC236}">
                <a16:creationId xmlns:a16="http://schemas.microsoft.com/office/drawing/2014/main" id="{F506E50F-154C-5AC7-0FE8-6F7B93A25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704319" y="6455664"/>
            <a:ext cx="448056" cy="365125"/>
          </a:xfrm>
        </p:spPr>
        <p:txBody>
          <a:bodyP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pic>
        <p:nvPicPr>
          <p:cNvPr id="4" name="Picture 4" descr="Logo&#10;&#10;Description automatically generated">
            <a:extLst>
              <a:ext uri="{FF2B5EF4-FFF2-40B4-BE49-F238E27FC236}">
                <a16:creationId xmlns:a16="http://schemas.microsoft.com/office/drawing/2014/main" id="{A88F3BD3-8B51-2CED-D37B-C4C13E62092E}"/>
              </a:ext>
            </a:extLst>
          </p:cNvPr>
          <p:cNvPicPr>
            <a:picLocks noChangeAspect="1"/>
          </p:cNvPicPr>
          <p:nvPr/>
        </p:nvPicPr>
        <p:blipFill>
          <a:blip r:embed="rId4">
            <a:alphaModFix/>
          </a:blip>
          <a:stretch>
            <a:fillRect/>
          </a:stretch>
        </p:blipFill>
        <p:spPr>
          <a:xfrm>
            <a:off x="10341617" y="6619"/>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INTRODUCTION</a:t>
            </a:r>
            <a:endParaRPr lang="en-US" sz="48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57288" y="4586288"/>
            <a:ext cx="10199345" cy="2057400"/>
          </a:xfrm>
        </p:spPr>
        <p:txBody>
          <a:bodyPr vert="horz" lIns="91440" tIns="45720" rIns="91440" bIns="45720" rtlCol="0" anchor="ctr">
            <a:noAutofit/>
          </a:bodyPr>
          <a:lstStyle/>
          <a:p>
            <a:r>
              <a:rPr lang="en-US" sz="1800" kern="1200" dirty="0">
                <a:solidFill>
                  <a:schemeClr val="tx1"/>
                </a:solidFill>
                <a:latin typeface="+mn-lt"/>
                <a:ea typeface="+mn-ea"/>
                <a:cs typeface="+mn-cs"/>
              </a:rPr>
              <a:t>In this presentation, we aim to demonstrate how </a:t>
            </a:r>
            <a:r>
              <a:rPr lang="en-US" sz="1800" b="1" kern="1200" dirty="0">
                <a:solidFill>
                  <a:schemeClr val="tx1"/>
                </a:solidFill>
                <a:latin typeface="+mn-lt"/>
                <a:ea typeface="+mn-ea"/>
                <a:cs typeface="+mn-cs"/>
              </a:rPr>
              <a:t>machine learning models </a:t>
            </a:r>
            <a:r>
              <a:rPr lang="en-US" sz="1800" kern="1200" dirty="0">
                <a:solidFill>
                  <a:schemeClr val="tx1"/>
                </a:solidFill>
                <a:latin typeface="+mn-lt"/>
                <a:ea typeface="+mn-ea"/>
                <a:cs typeface="+mn-cs"/>
              </a:rPr>
              <a:t>can be trained to accurately predict the prognosis of a patient based on their symptoms. Our goal is to </a:t>
            </a:r>
            <a:r>
              <a:rPr lang="en-US" sz="1800" b="1" kern="1200" dirty="0">
                <a:solidFill>
                  <a:schemeClr val="tx1"/>
                </a:solidFill>
                <a:latin typeface="+mn-lt"/>
                <a:ea typeface="+mn-ea"/>
                <a:cs typeface="+mn-cs"/>
              </a:rPr>
              <a:t>classify the set of symptoms </a:t>
            </a:r>
            <a:r>
              <a:rPr lang="en-US" sz="1800" kern="1200" dirty="0">
                <a:solidFill>
                  <a:schemeClr val="tx1"/>
                </a:solidFill>
                <a:latin typeface="+mn-lt"/>
                <a:ea typeface="+mn-ea"/>
                <a:cs typeface="+mn-cs"/>
              </a:rPr>
              <a:t>to one of 42 possible diseases accurately. We implemented </a:t>
            </a:r>
            <a:r>
              <a:rPr lang="en-US" sz="1800" b="1" kern="1200" dirty="0">
                <a:solidFill>
                  <a:schemeClr val="tx1"/>
                </a:solidFill>
                <a:latin typeface="+mn-lt"/>
                <a:ea typeface="+mn-ea"/>
                <a:cs typeface="+mn-cs"/>
              </a:rPr>
              <a:t>six different models</a:t>
            </a:r>
            <a:r>
              <a:rPr lang="en-US" sz="1800" b="1" dirty="0">
                <a:solidFill>
                  <a:schemeClr val="tx1"/>
                </a:solidFill>
              </a:rPr>
              <a:t> </a:t>
            </a:r>
            <a:r>
              <a:rPr lang="en-US" sz="1800" kern="1200" dirty="0">
                <a:solidFill>
                  <a:schemeClr val="tx1"/>
                </a:solidFill>
                <a:latin typeface="+mn-lt"/>
                <a:ea typeface="+mn-ea"/>
                <a:cs typeface="+mn-cs"/>
              </a:rPr>
              <a:t>to </a:t>
            </a:r>
            <a:r>
              <a:rPr lang="en-US" sz="1800" b="1" kern="1200" dirty="0">
                <a:solidFill>
                  <a:schemeClr val="tx1"/>
                </a:solidFill>
                <a:latin typeface="+mn-lt"/>
                <a:ea typeface="+mn-ea"/>
                <a:cs typeface="+mn-cs"/>
              </a:rPr>
              <a:t>compare their performance </a:t>
            </a:r>
            <a:r>
              <a:rPr lang="en-US" sz="1800" kern="1200" dirty="0">
                <a:solidFill>
                  <a:schemeClr val="tx1"/>
                </a:solidFill>
                <a:latin typeface="+mn-lt"/>
                <a:ea typeface="+mn-ea"/>
                <a:cs typeface="+mn-cs"/>
              </a:rPr>
              <a:t>in disease prediction. Through this presentation, we hope to showcase the </a:t>
            </a:r>
            <a:r>
              <a:rPr lang="en-US" sz="1800" b="1" kern="1200" dirty="0">
                <a:solidFill>
                  <a:schemeClr val="tx1"/>
                </a:solidFill>
                <a:latin typeface="+mn-lt"/>
                <a:ea typeface="+mn-ea"/>
                <a:cs typeface="+mn-cs"/>
              </a:rPr>
              <a:t>potential of machine learning in healthcare</a:t>
            </a:r>
            <a:r>
              <a:rPr lang="en-US" sz="1800" kern="1200" dirty="0">
                <a:solidFill>
                  <a:schemeClr val="tx1"/>
                </a:solidFill>
                <a:latin typeface="+mn-lt"/>
                <a:ea typeface="+mn-ea"/>
                <a:cs typeface="+mn-cs"/>
              </a:rPr>
              <a:t> and its ability </a:t>
            </a:r>
            <a:r>
              <a:rPr lang="en-US" sz="1800" b="1" kern="1200" dirty="0">
                <a:solidFill>
                  <a:schemeClr val="tx1"/>
                </a:solidFill>
                <a:latin typeface="+mn-lt"/>
                <a:ea typeface="+mn-ea"/>
                <a:cs typeface="+mn-cs"/>
              </a:rPr>
              <a:t>to improve patient outcomes</a:t>
            </a:r>
            <a:r>
              <a:rPr lang="en-US" sz="1800" kern="1200" dirty="0">
                <a:solidFill>
                  <a:schemeClr val="tx1"/>
                </a:solidFill>
                <a:latin typeface="+mn-lt"/>
                <a:ea typeface="+mn-ea"/>
                <a:cs typeface="+mn-cs"/>
              </a:rPr>
              <a:t>.</a:t>
            </a:r>
          </a:p>
        </p:txBody>
      </p:sp>
      <p:pic>
        <p:nvPicPr>
          <p:cNvPr id="4" name="Picture 4" descr="Logo&#10;&#10;Description automatically generated">
            <a:extLst>
              <a:ext uri="{FF2B5EF4-FFF2-40B4-BE49-F238E27FC236}">
                <a16:creationId xmlns:a16="http://schemas.microsoft.com/office/drawing/2014/main" id="{898040C4-2C84-8ACE-79D7-EF3EB75845B6}"/>
              </a:ext>
            </a:extLst>
          </p:cNvPr>
          <p:cNvPicPr>
            <a:picLocks noChangeAspect="1"/>
          </p:cNvPicPr>
          <p:nvPr/>
        </p:nvPicPr>
        <p:blipFill>
          <a:blip r:embed="rId2">
            <a:alphaModFix/>
          </a:blip>
          <a:stretch>
            <a:fillRect/>
          </a:stretch>
        </p:blipFill>
        <p:spPr>
          <a:xfrm>
            <a:off x="9726192" y="-237432"/>
            <a:ext cx="2301968" cy="1214287"/>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10CBBE1D-9A54-8FB9-7011-2EC3E5B53F29}"/>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dirty="0">
                <a:solidFill>
                  <a:schemeClr val="tx1"/>
                </a:solidFill>
                <a:latin typeface="+mj-lt"/>
                <a:ea typeface="+mj-ea"/>
                <a:cs typeface="+mj-cs"/>
              </a:rPr>
              <a:t>Problem Statement</a:t>
            </a:r>
          </a:p>
        </p:txBody>
      </p:sp>
      <p:pic>
        <p:nvPicPr>
          <p:cNvPr id="65" name="Graphic 64" descr="Bullseye">
            <a:extLst>
              <a:ext uri="{FF2B5EF4-FFF2-40B4-BE49-F238E27FC236}">
                <a16:creationId xmlns:a16="http://schemas.microsoft.com/office/drawing/2014/main" id="{45B31EFA-B5E1-8EFD-FD91-73DD33EB2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29" name="Text Placeholder 2">
            <a:extLst>
              <a:ext uri="{FF2B5EF4-FFF2-40B4-BE49-F238E27FC236}">
                <a16:creationId xmlns:a16="http://schemas.microsoft.com/office/drawing/2014/main" id="{03BBC0BD-61AC-4120-5CCF-8E6FAD6FEF7A}"/>
              </a:ext>
            </a:extLst>
          </p:cNvPr>
          <p:cNvSpPr txBox="1">
            <a:spLocks/>
          </p:cNvSpPr>
          <p:nvPr/>
        </p:nvSpPr>
        <p:spPr>
          <a:xfrm>
            <a:off x="5596502" y="2405894"/>
            <a:ext cx="5754896" cy="31974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tx1"/>
                </a:solidFill>
              </a:rPr>
              <a:t>Developing an accurate and efficient disease prediction model is crucial for timely and effective treatment. </a:t>
            </a:r>
          </a:p>
          <a:p>
            <a:r>
              <a:rPr lang="en-US" sz="2000" dirty="0">
                <a:solidFill>
                  <a:schemeClr val="tx1"/>
                </a:solidFill>
              </a:rPr>
              <a:t>The Disease Prediction </a:t>
            </a:r>
            <a:r>
              <a:rPr lang="en-US" sz="2000" b="1" dirty="0">
                <a:solidFill>
                  <a:schemeClr val="tx1"/>
                </a:solidFill>
              </a:rPr>
              <a:t>dataset contains 132 symptoms and their association with 42 diseases</a:t>
            </a:r>
            <a:r>
              <a:rPr lang="en-US" sz="2000" dirty="0">
                <a:solidFill>
                  <a:schemeClr val="tx1"/>
                </a:solidFill>
              </a:rPr>
              <a:t>. </a:t>
            </a:r>
          </a:p>
          <a:p>
            <a:r>
              <a:rPr lang="en-US" sz="2000" dirty="0">
                <a:solidFill>
                  <a:schemeClr val="tx1"/>
                </a:solidFill>
              </a:rPr>
              <a:t>The goal of this project is to </a:t>
            </a:r>
            <a:r>
              <a:rPr lang="en-US" sz="2000" b="1" dirty="0">
                <a:solidFill>
                  <a:schemeClr val="tx1"/>
                </a:solidFill>
              </a:rPr>
              <a:t>build and evaluate </a:t>
            </a:r>
            <a:r>
              <a:rPr lang="en-US" sz="2000" dirty="0">
                <a:solidFill>
                  <a:schemeClr val="tx1"/>
                </a:solidFill>
              </a:rPr>
              <a:t>different </a:t>
            </a:r>
            <a:r>
              <a:rPr lang="en-US" sz="2000" b="1" dirty="0">
                <a:solidFill>
                  <a:schemeClr val="tx1"/>
                </a:solidFill>
              </a:rPr>
              <a:t>machine learning models, including Logistic Regression, Decision Tree, SVM, Naive Bayes, Random Forest, and ANN</a:t>
            </a:r>
            <a:r>
              <a:rPr lang="en-US" sz="2000" dirty="0">
                <a:solidFill>
                  <a:schemeClr val="tx1"/>
                </a:solidFill>
              </a:rPr>
              <a:t>, to predict the disease based on the given symptoms with high accuracy.</a:t>
            </a:r>
          </a:p>
        </p:txBody>
      </p:sp>
      <p:sp>
        <p:nvSpPr>
          <p:cNvPr id="79" name="Rectangle 7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4</a:t>
            </a:fld>
            <a:endParaRPr lang="en-US" sz="1100">
              <a:solidFill>
                <a:srgbClr val="FFFFFF"/>
              </a:solidFill>
            </a:endParaRPr>
          </a:p>
        </p:txBody>
      </p:sp>
      <p:pic>
        <p:nvPicPr>
          <p:cNvPr id="2" name="Picture 4" descr="Logo&#10;&#10;Description automatically generated">
            <a:extLst>
              <a:ext uri="{FF2B5EF4-FFF2-40B4-BE49-F238E27FC236}">
                <a16:creationId xmlns:a16="http://schemas.microsoft.com/office/drawing/2014/main" id="{EF3AF761-C742-5470-1545-AC73B5239349}"/>
              </a:ext>
            </a:extLst>
          </p:cNvPr>
          <p:cNvPicPr>
            <a:picLocks noChangeAspect="1"/>
          </p:cNvPicPr>
          <p:nvPr/>
        </p:nvPicPr>
        <p:blipFill>
          <a:blip r:embed="rId4">
            <a:alphaModFix/>
          </a:blip>
          <a:stretch>
            <a:fillRect/>
          </a:stretch>
        </p:blipFill>
        <p:spPr>
          <a:xfrm>
            <a:off x="40763" y="67528"/>
            <a:ext cx="1716600" cy="905506"/>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74437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2500" kern="1200" dirty="0">
                <a:solidFill>
                  <a:schemeClr val="tx1"/>
                </a:solidFill>
                <a:latin typeface="+mj-lt"/>
                <a:ea typeface="+mj-ea"/>
                <a:cs typeface="+mj-cs"/>
              </a:rPr>
              <a:t>Data  Source Description</a:t>
            </a:r>
          </a:p>
        </p:txBody>
      </p:sp>
      <p:graphicFrame>
        <p:nvGraphicFramePr>
          <p:cNvPr id="12" name="Content Placeholder 3">
            <a:extLst>
              <a:ext uri="{FF2B5EF4-FFF2-40B4-BE49-F238E27FC236}">
                <a16:creationId xmlns:a16="http://schemas.microsoft.com/office/drawing/2014/main" id="{25A66F0D-F4AA-8A11-9377-C9001814C55E}"/>
              </a:ext>
            </a:extLst>
          </p:cNvPr>
          <p:cNvGraphicFramePr>
            <a:graphicFrameLocks noGrp="1"/>
          </p:cNvGraphicFramePr>
          <p:nvPr>
            <p:ph sz="half" idx="2"/>
            <p:extLst>
              <p:ext uri="{D42A27DB-BD31-4B8C-83A1-F6EECF244321}">
                <p14:modId xmlns:p14="http://schemas.microsoft.com/office/powerpoint/2010/main" val="171065656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5</a:t>
            </a:fld>
            <a:endParaRPr lang="en-US" sz="1200"/>
          </a:p>
        </p:txBody>
      </p:sp>
      <p:pic>
        <p:nvPicPr>
          <p:cNvPr id="3" name="Picture 4" descr="Logo&#10;&#10;Description automatically generated">
            <a:extLst>
              <a:ext uri="{FF2B5EF4-FFF2-40B4-BE49-F238E27FC236}">
                <a16:creationId xmlns:a16="http://schemas.microsoft.com/office/drawing/2014/main" id="{E25596DD-96BF-9E8D-78FA-C5C38535E039}"/>
              </a:ext>
            </a:extLst>
          </p:cNvPr>
          <p:cNvPicPr>
            <a:picLocks noChangeAspect="1"/>
          </p:cNvPicPr>
          <p:nvPr/>
        </p:nvPicPr>
        <p:blipFill>
          <a:blip r:embed="rId7">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098060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091C9-DE99-B783-F7F7-482ADAB226BC}"/>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latin typeface="+mj-lt"/>
                <a:ea typeface="+mj-ea"/>
                <a:cs typeface="+mj-cs"/>
              </a:rPr>
              <a:t>Data Preprocessing</a:t>
            </a:r>
          </a:p>
        </p:txBody>
      </p:sp>
      <p:graphicFrame>
        <p:nvGraphicFramePr>
          <p:cNvPr id="28" name="TextBox 8">
            <a:extLst>
              <a:ext uri="{FF2B5EF4-FFF2-40B4-BE49-F238E27FC236}">
                <a16:creationId xmlns:a16="http://schemas.microsoft.com/office/drawing/2014/main" id="{E08C9357-6940-39B6-96EF-25F907538142}"/>
              </a:ext>
            </a:extLst>
          </p:cNvPr>
          <p:cNvGraphicFramePr/>
          <p:nvPr>
            <p:extLst>
              <p:ext uri="{D42A27DB-BD31-4B8C-83A1-F6EECF244321}">
                <p14:modId xmlns:p14="http://schemas.microsoft.com/office/powerpoint/2010/main" val="26384747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descr="Logo&#10;&#10;Description automatically generated">
            <a:extLst>
              <a:ext uri="{FF2B5EF4-FFF2-40B4-BE49-F238E27FC236}">
                <a16:creationId xmlns:a16="http://schemas.microsoft.com/office/drawing/2014/main" id="{63F09C8A-5727-C9FB-1131-14F0AFBFC20E}"/>
              </a:ext>
            </a:extLst>
          </p:cNvPr>
          <p:cNvPicPr>
            <a:picLocks noChangeAspect="1"/>
          </p:cNvPicPr>
          <p:nvPr/>
        </p:nvPicPr>
        <p:blipFill>
          <a:blip r:embed="rId7">
            <a:alphaModFix/>
          </a:blip>
          <a:stretch>
            <a:fillRect/>
          </a:stretch>
        </p:blipFill>
        <p:spPr>
          <a:xfrm>
            <a:off x="10412812" y="6011245"/>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00691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7D01-AFB3-6F3C-BE5C-7AE1E574C0E3}"/>
              </a:ext>
            </a:extLst>
          </p:cNvPr>
          <p:cNvSpPr>
            <a:spLocks noGrp="1"/>
          </p:cNvSpPr>
          <p:nvPr>
            <p:ph type="title"/>
          </p:nvPr>
        </p:nvSpPr>
        <p:spPr>
          <a:xfrm>
            <a:off x="306447" y="1220153"/>
            <a:ext cx="3935893" cy="2893505"/>
          </a:xfrm>
          <a:prstGeom prst="ellipse">
            <a:avLst/>
          </a:prstGeom>
        </p:spPr>
        <p:txBody>
          <a:bodyPr vert="horz" lIns="91440" tIns="45720" rIns="91440" bIns="45720" rtlCol="0" anchor="b">
            <a:normAutofit/>
          </a:bodyPr>
          <a:lstStyle/>
          <a:p>
            <a:r>
              <a:rPr lang="en-US" sz="2800" b="1" dirty="0">
                <a:solidFill>
                  <a:schemeClr val="tx1"/>
                </a:solidFill>
                <a:effectLst/>
              </a:rPr>
              <a:t>DATA PREPROCESSING GRAPHS</a:t>
            </a:r>
            <a:endParaRPr lang="en-US" sz="2800" b="1" dirty="0">
              <a:solidFill>
                <a:schemeClr val="tx1"/>
              </a:solidFill>
            </a:endParaRPr>
          </a:p>
        </p:txBody>
      </p:sp>
      <p:pic>
        <p:nvPicPr>
          <p:cNvPr id="2056" name="Picture 8">
            <a:extLst>
              <a:ext uri="{FF2B5EF4-FFF2-40B4-BE49-F238E27FC236}">
                <a16:creationId xmlns:a16="http://schemas.microsoft.com/office/drawing/2014/main" id="{56F1E581-357A-150F-5A92-9C8F975798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9372" y="640080"/>
            <a:ext cx="3240313" cy="34198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A157CC9-C090-B9AB-41EF-44064E5E3F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564"/>
          <a:stretch/>
        </p:blipFill>
        <p:spPr bwMode="auto">
          <a:xfrm>
            <a:off x="8287181" y="640080"/>
            <a:ext cx="3438144" cy="31032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6389655-76B2-5DDB-F323-34D5139D1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0"/>
          <a:stretch/>
        </p:blipFill>
        <p:spPr bwMode="auto">
          <a:xfrm>
            <a:off x="5026948" y="4598439"/>
            <a:ext cx="2945159" cy="2011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EC79B8-41E8-A392-45CA-82B586F8FB82}"/>
              </a:ext>
            </a:extLst>
          </p:cNvPr>
          <p:cNvPicPr>
            <a:picLocks noChangeAspect="1"/>
          </p:cNvPicPr>
          <p:nvPr/>
        </p:nvPicPr>
        <p:blipFill rotWithShape="1">
          <a:blip r:embed="rId5"/>
          <a:srcRect l="22281" t="30444" r="-1" b="-2"/>
          <a:stretch/>
        </p:blipFill>
        <p:spPr>
          <a:xfrm>
            <a:off x="8287182" y="4541954"/>
            <a:ext cx="3438143" cy="1923172"/>
          </a:xfrm>
          <a:prstGeom prst="rect">
            <a:avLst/>
          </a:prstGeom>
        </p:spPr>
      </p:pic>
      <p:sp>
        <p:nvSpPr>
          <p:cNvPr id="6" name="TextBox 5">
            <a:extLst>
              <a:ext uri="{FF2B5EF4-FFF2-40B4-BE49-F238E27FC236}">
                <a16:creationId xmlns:a16="http://schemas.microsoft.com/office/drawing/2014/main" id="{7B7E7174-AFD5-3441-09D8-EBA30CC06F4A}"/>
              </a:ext>
            </a:extLst>
          </p:cNvPr>
          <p:cNvSpPr txBox="1"/>
          <p:nvPr/>
        </p:nvSpPr>
        <p:spPr>
          <a:xfrm>
            <a:off x="5453124" y="239191"/>
            <a:ext cx="2518984" cy="646331"/>
          </a:xfrm>
          <a:prstGeom prst="rect">
            <a:avLst/>
          </a:prstGeom>
          <a:noFill/>
        </p:spPr>
        <p:txBody>
          <a:bodyPr wrap="square" rtlCol="0">
            <a:spAutoFit/>
          </a:bodyPr>
          <a:lstStyle/>
          <a:p>
            <a:r>
              <a:rPr lang="en-US"/>
              <a:t>Correlation Heatmap</a:t>
            </a:r>
          </a:p>
          <a:p>
            <a:endParaRPr lang="en-US" dirty="0"/>
          </a:p>
        </p:txBody>
      </p:sp>
      <p:sp>
        <p:nvSpPr>
          <p:cNvPr id="7" name="TextBox 6">
            <a:extLst>
              <a:ext uri="{FF2B5EF4-FFF2-40B4-BE49-F238E27FC236}">
                <a16:creationId xmlns:a16="http://schemas.microsoft.com/office/drawing/2014/main" id="{EB7322C2-83E3-0BCA-A21F-E848AA137BDB}"/>
              </a:ext>
            </a:extLst>
          </p:cNvPr>
          <p:cNvSpPr txBox="1"/>
          <p:nvPr/>
        </p:nvSpPr>
        <p:spPr>
          <a:xfrm>
            <a:off x="9309419" y="193024"/>
            <a:ext cx="2518984" cy="369332"/>
          </a:xfrm>
          <a:prstGeom prst="rect">
            <a:avLst/>
          </a:prstGeom>
          <a:noFill/>
        </p:spPr>
        <p:txBody>
          <a:bodyPr wrap="square" rtlCol="0">
            <a:spAutoFit/>
          </a:bodyPr>
          <a:lstStyle/>
          <a:p>
            <a:r>
              <a:rPr lang="en-US" dirty="0"/>
              <a:t>Null Values</a:t>
            </a:r>
          </a:p>
        </p:txBody>
      </p:sp>
      <p:sp>
        <p:nvSpPr>
          <p:cNvPr id="8" name="TextBox 7">
            <a:extLst>
              <a:ext uri="{FF2B5EF4-FFF2-40B4-BE49-F238E27FC236}">
                <a16:creationId xmlns:a16="http://schemas.microsoft.com/office/drawing/2014/main" id="{6702D1A8-8C7C-463B-1E69-6F7E32EC8E74}"/>
              </a:ext>
            </a:extLst>
          </p:cNvPr>
          <p:cNvSpPr txBox="1"/>
          <p:nvPr/>
        </p:nvSpPr>
        <p:spPr>
          <a:xfrm>
            <a:off x="8963280" y="4113658"/>
            <a:ext cx="2518984" cy="369332"/>
          </a:xfrm>
          <a:prstGeom prst="rect">
            <a:avLst/>
          </a:prstGeom>
          <a:noFill/>
        </p:spPr>
        <p:txBody>
          <a:bodyPr wrap="square" rtlCol="0">
            <a:spAutoFit/>
          </a:bodyPr>
          <a:lstStyle/>
          <a:p>
            <a:r>
              <a:rPr lang="en-US"/>
              <a:t>Constant Features</a:t>
            </a:r>
            <a:endParaRPr lang="en-US" dirty="0"/>
          </a:p>
        </p:txBody>
      </p:sp>
      <p:sp>
        <p:nvSpPr>
          <p:cNvPr id="9" name="TextBox 8">
            <a:extLst>
              <a:ext uri="{FF2B5EF4-FFF2-40B4-BE49-F238E27FC236}">
                <a16:creationId xmlns:a16="http://schemas.microsoft.com/office/drawing/2014/main" id="{0BA65031-E5F1-E7ED-53A2-5C56FC993D39}"/>
              </a:ext>
            </a:extLst>
          </p:cNvPr>
          <p:cNvSpPr txBox="1"/>
          <p:nvPr/>
        </p:nvSpPr>
        <p:spPr>
          <a:xfrm>
            <a:off x="5494067" y="4172622"/>
            <a:ext cx="2518984" cy="369332"/>
          </a:xfrm>
          <a:prstGeom prst="rect">
            <a:avLst/>
          </a:prstGeom>
          <a:noFill/>
        </p:spPr>
        <p:txBody>
          <a:bodyPr wrap="square" rtlCol="0">
            <a:spAutoFit/>
          </a:bodyPr>
          <a:lstStyle/>
          <a:p>
            <a:r>
              <a:rPr lang="en-US"/>
              <a:t>Outliers Detection</a:t>
            </a:r>
            <a:endParaRPr lang="en-US" dirty="0"/>
          </a:p>
        </p:txBody>
      </p:sp>
      <p:pic>
        <p:nvPicPr>
          <p:cNvPr id="10" name="Picture 4" descr="Logo&#10;&#10;Description automatically generated">
            <a:extLst>
              <a:ext uri="{FF2B5EF4-FFF2-40B4-BE49-F238E27FC236}">
                <a16:creationId xmlns:a16="http://schemas.microsoft.com/office/drawing/2014/main" id="{0A7271A8-3F6B-AC16-22BD-8FBF19BE2B99}"/>
              </a:ext>
            </a:extLst>
          </p:cNvPr>
          <p:cNvPicPr>
            <a:picLocks noChangeAspect="1"/>
          </p:cNvPicPr>
          <p:nvPr/>
        </p:nvPicPr>
        <p:blipFill>
          <a:blip r:embed="rId6">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132435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ctr"/>
            <a:r>
              <a:rPr lang="en-US" sz="3800" b="1" kern="1200" dirty="0">
                <a:solidFill>
                  <a:schemeClr val="tx1"/>
                </a:solidFill>
                <a:latin typeface="+mj-lt"/>
                <a:ea typeface="+mj-ea"/>
                <a:cs typeface="+mj-cs"/>
              </a:rPr>
              <a:t>MACHINE LEARNING TECHNIQUES IMPLEMENTED</a:t>
            </a:r>
          </a:p>
        </p:txBody>
      </p:sp>
      <p:graphicFrame>
        <p:nvGraphicFramePr>
          <p:cNvPr id="37" name="Content Placeholder 3">
            <a:extLst>
              <a:ext uri="{FF2B5EF4-FFF2-40B4-BE49-F238E27FC236}">
                <a16:creationId xmlns:a16="http://schemas.microsoft.com/office/drawing/2014/main" id="{98A6DE08-7C08-B172-2E13-BE0A04E1958E}"/>
              </a:ext>
            </a:extLst>
          </p:cNvPr>
          <p:cNvGraphicFramePr>
            <a:graphicFrameLocks noGrp="1"/>
          </p:cNvGraphicFramePr>
          <p:nvPr>
            <p:ph sz="half" idx="2"/>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solidFill>
                  <a:schemeClr val="tx1">
                    <a:alpha val="60000"/>
                  </a:schemeClr>
                </a:solidFill>
              </a:rPr>
              <a:pPr>
                <a:spcAft>
                  <a:spcPts val="600"/>
                </a:spcAft>
              </a:pPr>
              <a:t>8</a:t>
            </a:fld>
            <a:endParaRPr lang="en-US" sz="1200">
              <a:solidFill>
                <a:schemeClr val="tx1">
                  <a:alpha val="60000"/>
                </a:schemeClr>
              </a:solidFill>
            </a:endParaRPr>
          </a:p>
        </p:txBody>
      </p:sp>
      <p:pic>
        <p:nvPicPr>
          <p:cNvPr id="3" name="Picture 4" descr="Logo&#10;&#10;Description automatically generated">
            <a:extLst>
              <a:ext uri="{FF2B5EF4-FFF2-40B4-BE49-F238E27FC236}">
                <a16:creationId xmlns:a16="http://schemas.microsoft.com/office/drawing/2014/main" id="{1C16C82A-3EAB-9B3C-4E17-E0ADE1FDC952}"/>
              </a:ext>
            </a:extLst>
          </p:cNvPr>
          <p:cNvPicPr>
            <a:picLocks noChangeAspect="1"/>
          </p:cNvPicPr>
          <p:nvPr/>
        </p:nvPicPr>
        <p:blipFill>
          <a:blip r:embed="rId7">
            <a:alphaModFix/>
          </a:blip>
          <a:stretch>
            <a:fillRect/>
          </a:stretch>
        </p:blipFill>
        <p:spPr>
          <a:xfrm>
            <a:off x="0" y="-41196"/>
            <a:ext cx="1605224" cy="84675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174867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2800" kern="1200">
                <a:solidFill>
                  <a:srgbClr val="FFFFFF"/>
                </a:solidFill>
                <a:latin typeface="+mj-lt"/>
                <a:ea typeface="+mj-ea"/>
                <a:cs typeface="+mj-cs"/>
              </a:rPr>
              <a:t>COMMON MODEL BUILDING STEPS FOR ALL THE MACHINE LEARNING MODELS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11" name="TextBox 4">
            <a:extLst>
              <a:ext uri="{FF2B5EF4-FFF2-40B4-BE49-F238E27FC236}">
                <a16:creationId xmlns:a16="http://schemas.microsoft.com/office/drawing/2014/main" id="{FAD325E9-11DC-3438-DE55-772E0C47FBD9}"/>
              </a:ext>
            </a:extLst>
          </p:cNvPr>
          <p:cNvGraphicFramePr/>
          <p:nvPr>
            <p:extLst>
              <p:ext uri="{D42A27DB-BD31-4B8C-83A1-F6EECF244321}">
                <p14:modId xmlns:p14="http://schemas.microsoft.com/office/powerpoint/2010/main" val="26847516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4" descr="Logo&#10;&#10;Description automatically generated">
            <a:extLst>
              <a:ext uri="{FF2B5EF4-FFF2-40B4-BE49-F238E27FC236}">
                <a16:creationId xmlns:a16="http://schemas.microsoft.com/office/drawing/2014/main" id="{5B212EED-1D09-C613-001F-3A5D2534D127}"/>
              </a:ext>
            </a:extLst>
          </p:cNvPr>
          <p:cNvPicPr>
            <a:picLocks noChangeAspect="1"/>
          </p:cNvPicPr>
          <p:nvPr/>
        </p:nvPicPr>
        <p:blipFill>
          <a:blip r:embed="rId7">
            <a:alphaModFix/>
          </a:blip>
          <a:stretch>
            <a:fillRect/>
          </a:stretch>
        </p:blipFill>
        <p:spPr>
          <a:xfrm>
            <a:off x="39624" y="6118174"/>
            <a:ext cx="1331973" cy="702615"/>
          </a:xfrm>
          <a:prstGeom prst="rect">
            <a:avLst/>
          </a:prstGeom>
          <a:noFill/>
          <a:effectLst>
            <a:outerShdw blurRad="1238995" dist="50800" dir="5400000" sx="159000" sy="159000" algn="ctr" rotWithShape="0">
              <a:srgbClr val="000000">
                <a:alpha val="0"/>
              </a:srgbClr>
            </a:outerShdw>
          </a:effectLst>
        </p:spPr>
      </p:pic>
    </p:spTree>
    <p:extLst>
      <p:ext uri="{BB962C8B-B14F-4D97-AF65-F5344CB8AC3E}">
        <p14:creationId xmlns:p14="http://schemas.microsoft.com/office/powerpoint/2010/main" val="3393514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174</TotalTime>
  <Words>1269</Words>
  <Application>Microsoft Macintosh PowerPoint</Application>
  <PresentationFormat>Widescreen</PresentationFormat>
  <Paragraphs>110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Tenorite</vt:lpstr>
      <vt:lpstr>Office Theme</vt:lpstr>
      <vt:lpstr>DISEASE CLASSIFICATION  WITH  MACHINE LEARNING  A COMPREHENSIVE EVALUATION OF TECHNIQUES </vt:lpstr>
      <vt:lpstr>AGENDA</vt:lpstr>
      <vt:lpstr>INTRODUCTION</vt:lpstr>
      <vt:lpstr>Problem Statement</vt:lpstr>
      <vt:lpstr>Data  Source Description</vt:lpstr>
      <vt:lpstr>Data Preprocessing</vt:lpstr>
      <vt:lpstr>DATA PREPROCESSING GRAPHS</vt:lpstr>
      <vt:lpstr>MACHINE LEARNING TECHNIQUES IMPLEMENTED</vt:lpstr>
      <vt:lpstr>COMMON MODEL BUILDING STEPS FOR ALL THE MACHINE LEARNING MODELS</vt:lpstr>
      <vt:lpstr>Hyper- parameter Tuning for each model</vt:lpstr>
      <vt:lpstr>EVALUATION METRICS TO CONSIDER IN A HEALTHCARE USE CASE</vt:lpstr>
      <vt:lpstr>MACHINE LEARNING TECHNIQUES IMPLEMENTED</vt:lpstr>
      <vt:lpstr>Important  top 10 Features Calculated by Each Model</vt:lpstr>
      <vt:lpstr>Evaluation Curves for Logistic Regression Decision Tree  and  Random Forest</vt:lpstr>
      <vt:lpstr>Evaluation Curves and model building for ANN</vt:lpstr>
      <vt:lpstr>MODEL COMPARISION GRAPH</vt:lpstr>
      <vt:lpstr>CONCLUSION FOR THE BEST MODELS (LOGISTIC AND ANN)</vt:lpstr>
      <vt:lpstr>CONCLUSION FOR THE REST OF THE MODELS</vt:lpstr>
      <vt:lpstr>Individual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Chaitanya Ravindra Inamdar</cp:lastModifiedBy>
  <cp:revision>102</cp:revision>
  <dcterms:created xsi:type="dcterms:W3CDTF">2023-03-14T23:18:17Z</dcterms:created>
  <dcterms:modified xsi:type="dcterms:W3CDTF">2023-03-16T00:07:26Z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